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5.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6.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10.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dia/image510.svg" ContentType="image/svg"/>
  <Override PartName="/ppt/media/image531.svg" ContentType="image/svg"/>
  <Override PartName="/ppt/media/image551.svg" ContentType="image/svg"/>
  <Override PartName="/ppt/media/image570.svg" ContentType="image/svg"/>
  <Override PartName="/ppt/media/image59.svg" ContentType="image/svg"/>
  <Override PartName="/ppt/media/image610.svg" ContentType="image/svg"/>
  <Override PartName="/ppt/media/image63.svg" ContentType="image/svg"/>
  <Override PartName="/ppt/media/image65.svg" ContentType="image/svg"/>
  <Override PartName="/ppt/media/image67.svg" ContentType="image/svg"/>
  <Override PartName="/ppt/media/image69.svg" ContentType="image/svg"/>
  <Override PartName="/ppt/media/image71.svg" ContentType="image/svg"/>
  <Override PartName="/ppt/media/image73.svg" ContentType="image/svg"/>
  <Override PartName="/ppt/media/image75.svg" ContentType="image/svg"/>
  <Override PartName="/ppt/media/image77.svg" ContentType="image/svg"/>
  <Override PartName="/ppt/media/image79.svg" ContentType="image/svg"/>
  <Override PartName="/ppt/media/image81.svg" ContentType="image/svg"/>
  <Override PartName="/ppt/media/image83.svg" ContentType="image/svg"/>
  <Override PartName="/ppt/media/image85.svg" ContentType="image/svg"/>
  <Override PartName="/ppt/media/image88.svg" ContentType="image/svg"/>
  <Override PartName="/ppt/media/image123.svg" ContentType="image/svg"/>
  <Override PartName="/ppt/media/image125.svg" ContentType="image/svg"/>
  <Override PartName="/ppt/media/image127.svg" ContentType="image/svg"/>
  <Override PartName="/ppt/media/image129.svg" ContentType="image/svg"/>
  <Override PartName="/ppt/media/image133.svg" ContentType="image/sv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21"/>
  </p:notesMasterIdLst>
  <p:handoutMasterIdLst>
    <p:handoutMasterId r:id="rId22"/>
  </p:handoutMasterIdLst>
  <p:sldIdLst>
    <p:sldId id="2147310058" r:id="rId2"/>
    <p:sldId id="2147309924" r:id="rId3"/>
    <p:sldId id="2147310236" r:id="rId4"/>
    <p:sldId id="2147310237" r:id="rId5"/>
    <p:sldId id="2147310248" r:id="rId6"/>
    <p:sldId id="2147310238" r:id="rId7"/>
    <p:sldId id="2147310239" r:id="rId8"/>
    <p:sldId id="2147310240" r:id="rId9"/>
    <p:sldId id="2147310241" r:id="rId10"/>
    <p:sldId id="2147310242" r:id="rId11"/>
    <p:sldId id="2147310243" r:id="rId12"/>
    <p:sldId id="2147310247" r:id="rId13"/>
    <p:sldId id="2147310246" r:id="rId14"/>
    <p:sldId id="2147310244" r:id="rId15"/>
    <p:sldId id="2147310245" r:id="rId16"/>
    <p:sldId id="2147310235" r:id="rId17"/>
    <p:sldId id="2147310035" r:id="rId18"/>
    <p:sldId id="2147309903" r:id="rId19"/>
    <p:sldId id="2147309964" r:id="rId20"/>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B8A7563C-EFC0-E549-96FF-35970D0CF9B0}">
          <p14:sldIdLst>
            <p14:sldId id="2147310058"/>
            <p14:sldId id="2147309924"/>
          </p14:sldIdLst>
        </p14:section>
        <p14:section name="MOS time Line" id="{842A5646-BB25-4B41-B0CE-525D18A93694}">
          <p14:sldIdLst>
            <p14:sldId id="2147310236"/>
            <p14:sldId id="2147310237"/>
            <p14:sldId id="2147310248"/>
            <p14:sldId id="2147310238"/>
            <p14:sldId id="2147310239"/>
            <p14:sldId id="2147310240"/>
            <p14:sldId id="2147310241"/>
            <p14:sldId id="2147310242"/>
            <p14:sldId id="2147310243"/>
            <p14:sldId id="2147310247"/>
            <p14:sldId id="2147310246"/>
            <p14:sldId id="2147310244"/>
            <p14:sldId id="2147310245"/>
            <p14:sldId id="2147310235"/>
            <p14:sldId id="2147310035"/>
          </p14:sldIdLst>
        </p14:section>
        <p14:section name="Agradecimentos" id="{01808528-C235-422D-B885-28D1628A059E}">
          <p14:sldIdLst>
            <p14:sldId id="2147309903"/>
            <p14:sldId id="214730996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cmAuthor id="2" name="Marcel Lamarca" initials="ML" lastIdx="7" clrIdx="1">
    <p:extLst>
      <p:ext uri="{19B8F6BF-5375-455C-9EA6-DF929625EA0E}">
        <p15:presenceInfo xmlns:p15="http://schemas.microsoft.com/office/powerpoint/2012/main" userId="Marcel Lamarc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B266E"/>
    <a:srgbClr val="2A167E"/>
    <a:srgbClr val="21088C"/>
    <a:srgbClr val="FDFEFE"/>
    <a:srgbClr val="FEFEFE"/>
    <a:srgbClr val="FFFEFE"/>
    <a:srgbClr val="FFFFFD"/>
    <a:srgbClr val="FFFFFE"/>
    <a:srgbClr val="FF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67" autoAdjust="0"/>
    <p:restoredTop sz="80348" autoAdjust="0"/>
  </p:normalViewPr>
  <p:slideViewPr>
    <p:cSldViewPr snapToGrid="0" showGuides="1">
      <p:cViewPr varScale="1">
        <p:scale>
          <a:sx n="54" d="100"/>
          <a:sy n="54" d="100"/>
        </p:scale>
        <p:origin x="400" y="52"/>
      </p:cViewPr>
      <p:guideLst>
        <p:guide orient="horz" pos="2160"/>
        <p:guide pos="3840"/>
      </p:guideLst>
    </p:cSldViewPr>
  </p:slideViewPr>
  <p:outlineViewPr>
    <p:cViewPr>
      <p:scale>
        <a:sx n="33" d="100"/>
        <a:sy n="33" d="100"/>
      </p:scale>
      <p:origin x="0" y="-10214"/>
    </p:cViewPr>
  </p:outlineViewPr>
  <p:notesTextViewPr>
    <p:cViewPr>
      <p:scale>
        <a:sx n="1" d="1"/>
        <a:sy n="1" d="1"/>
      </p:scale>
      <p:origin x="0" y="0"/>
    </p:cViewPr>
  </p:notesTextViewPr>
  <p:sorterViewPr>
    <p:cViewPr>
      <p:scale>
        <a:sx n="150" d="100"/>
        <a:sy n="150" d="100"/>
      </p:scale>
      <p:origin x="0" y="-3335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Users\alexroedling\Documents\MySQL\Cloud\Cloud%20Launch%202021\White%20Paper\MDS\Images\stackoverflow_jetbrain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Users\aroedlin\Documents\MySQL\Oracle%20Acquisition\Presentations\MySQL%20Momentum\mysql_stackoverflow_jetbrains_imag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rgbClr val="00748E"/>
            </a:solidFill>
            <a:ln>
              <a:noFill/>
            </a:ln>
            <a:effectLst/>
          </c:spPr>
          <c:invertIfNegative val="0"/>
          <c:dPt>
            <c:idx val="4"/>
            <c:invertIfNegative val="0"/>
            <c:bubble3D val="0"/>
            <c:spPr>
              <a:solidFill>
                <a:srgbClr val="C74634"/>
              </a:solidFill>
              <a:ln>
                <a:noFill/>
              </a:ln>
              <a:effectLst/>
            </c:spPr>
            <c:extLst>
              <c:ext xmlns:c16="http://schemas.microsoft.com/office/drawing/2014/chart" uri="{C3380CC4-5D6E-409C-BE32-E72D297353CC}">
                <c16:uniqueId val="{00000001-805E-4539-84F9-D0A9619998A4}"/>
              </c:ext>
            </c:extLst>
          </c:dPt>
          <c:dLbls>
            <c:dLbl>
              <c:idx val="0"/>
              <c:layout/>
              <c:tx>
                <c:rich>
                  <a:bodyPr/>
                  <a:lstStyle/>
                  <a:p>
                    <a:r>
                      <a:rPr lang="en-US"/>
                      <a:t>27%</a:t>
                    </a:r>
                    <a:endParaRPr lang="en-US"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4-E756-436F-83BF-8377EBD6986F}"/>
                </c:ext>
              </c:extLst>
            </c:dLbl>
            <c:dLbl>
              <c:idx val="1"/>
              <c:layout/>
              <c:tx>
                <c:rich>
                  <a:bodyPr/>
                  <a:lstStyle/>
                  <a:p>
                    <a:r>
                      <a:rPr lang="en-US"/>
                      <a:t>28%</a:t>
                    </a:r>
                    <a:endParaRPr lang="en-US"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3-E756-436F-83BF-8377EBD6986F}"/>
                </c:ext>
              </c:extLst>
            </c:dLbl>
            <c:dLbl>
              <c:idx val="3"/>
              <c:layout/>
              <c:tx>
                <c:rich>
                  <a:bodyPr/>
                  <a:lstStyle/>
                  <a:p>
                    <a:r>
                      <a:rPr lang="en-US"/>
                      <a:t>44%</a:t>
                    </a:r>
                    <a:endParaRPr lang="en-US"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2-E756-436F-83BF-8377EBD6986F}"/>
                </c:ext>
              </c:extLst>
            </c:dLbl>
            <c:dLbl>
              <c:idx val="4"/>
              <c:layout/>
              <c:tx>
                <c:rich>
                  <a:bodyPr/>
                  <a:lstStyle/>
                  <a:p>
                    <a:r>
                      <a:rPr lang="en-US"/>
                      <a:t>47%</a:t>
                    </a:r>
                    <a:endParaRPr lang="en-US" dirty="0"/>
                  </a:p>
                </c:rich>
              </c:tx>
              <c:showLegendKey val="0"/>
              <c:showVal val="1"/>
              <c:showCatName val="0"/>
              <c:showSerName val="0"/>
              <c:showPercent val="0"/>
              <c:showBubbleSize val="0"/>
              <c:extLst>
                <c:ext xmlns:c15="http://schemas.microsoft.com/office/drawing/2012/chart" uri="{CE6537A1-D6FC-4f65-9D91-7224C49458BB}">
                  <c15:layout/>
                </c:ext>
                <c:ext xmlns:c16="http://schemas.microsoft.com/office/drawing/2014/chart" uri="{C3380CC4-5D6E-409C-BE32-E72D297353CC}">
                  <c16:uniqueId val="{00000001-805E-4539-84F9-D0A9619998A4}"/>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65000"/>
                        <a:lumOff val="35000"/>
                      </a:schemeClr>
                    </a:solidFill>
                    <a:latin typeface="Oracle Sans" panose="020B0503020204020204" pitchFamily="34" charset="0"/>
                    <a:ea typeface="+mn-ea"/>
                    <a:cs typeface="Oracle Sans" panose="020B0503020204020204" pitchFamily="34" charset="0"/>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Sheet1!$C$3:$C$7</c:f>
              <c:strCache>
                <c:ptCount val="5"/>
                <c:pt idx="0">
                  <c:v>MS SQL Server</c:v>
                </c:pt>
                <c:pt idx="1">
                  <c:v>MongoDB</c:v>
                </c:pt>
                <c:pt idx="2">
                  <c:v>SQLite</c:v>
                </c:pt>
                <c:pt idx="3">
                  <c:v>PostgreSQL</c:v>
                </c:pt>
                <c:pt idx="4">
                  <c:v>MySQL </c:v>
                </c:pt>
              </c:strCache>
            </c:strRef>
          </c:cat>
          <c:val>
            <c:numRef>
              <c:f>Sheet1!$D$3:$D$7</c:f>
              <c:numCache>
                <c:formatCode>0%</c:formatCode>
                <c:ptCount val="5"/>
                <c:pt idx="0">
                  <c:v>0.26</c:v>
                </c:pt>
                <c:pt idx="1">
                  <c:v>0.27</c:v>
                </c:pt>
                <c:pt idx="2">
                  <c:v>0.32</c:v>
                </c:pt>
                <c:pt idx="3">
                  <c:v>0.4</c:v>
                </c:pt>
                <c:pt idx="4">
                  <c:v>0.5</c:v>
                </c:pt>
              </c:numCache>
            </c:numRef>
          </c:val>
          <c:extLst>
            <c:ext xmlns:c16="http://schemas.microsoft.com/office/drawing/2014/chart" uri="{C3380CC4-5D6E-409C-BE32-E72D297353CC}">
              <c16:uniqueId val="{00000002-805E-4539-84F9-D0A9619998A4}"/>
            </c:ext>
          </c:extLst>
        </c:ser>
        <c:dLbls>
          <c:showLegendKey val="0"/>
          <c:showVal val="0"/>
          <c:showCatName val="0"/>
          <c:showSerName val="0"/>
          <c:showPercent val="0"/>
          <c:showBubbleSize val="0"/>
        </c:dLbls>
        <c:gapWidth val="182"/>
        <c:axId val="189265248"/>
        <c:axId val="188775200"/>
      </c:barChart>
      <c:catAx>
        <c:axId val="189265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Oracle Sans" panose="020B0503020204020204" pitchFamily="34" charset="0"/>
                <a:ea typeface="+mn-ea"/>
                <a:cs typeface="Oracle Sans" panose="020B0503020204020204" pitchFamily="34" charset="0"/>
              </a:defRPr>
            </a:pPr>
            <a:endParaRPr lang="pt-BR"/>
          </a:p>
        </c:txPr>
        <c:crossAx val="188775200"/>
        <c:crosses val="autoZero"/>
        <c:auto val="1"/>
        <c:lblAlgn val="ctr"/>
        <c:lblOffset val="100"/>
        <c:noMultiLvlLbl val="0"/>
      </c:catAx>
      <c:valAx>
        <c:axId val="188775200"/>
        <c:scaling>
          <c:orientation val="minMax"/>
        </c:scaling>
        <c:delete val="1"/>
        <c:axPos val="b"/>
        <c:numFmt formatCode="0%" sourceLinked="1"/>
        <c:majorTickMark val="none"/>
        <c:minorTickMark val="none"/>
        <c:tickLblPos val="nextTo"/>
        <c:crossAx val="18926524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568840744617907"/>
          <c:y val="3.287671232876712E-2"/>
          <c:w val="0.62579931121326615"/>
          <c:h val="0.93698630136986305"/>
        </c:manualLayout>
      </c:layout>
      <c:barChart>
        <c:barDir val="bar"/>
        <c:grouping val="clustered"/>
        <c:varyColors val="0"/>
        <c:ser>
          <c:idx val="2"/>
          <c:order val="0"/>
          <c:invertIfNegative val="0"/>
          <c:dPt>
            <c:idx val="0"/>
            <c:invertIfNegative val="0"/>
            <c:bubble3D val="0"/>
            <c:spPr>
              <a:solidFill>
                <a:srgbClr val="00748E"/>
              </a:solidFill>
            </c:spPr>
            <c:extLst>
              <c:ext xmlns:c16="http://schemas.microsoft.com/office/drawing/2014/chart" uri="{C3380CC4-5D6E-409C-BE32-E72D297353CC}">
                <c16:uniqueId val="{00000001-090F-164E-BBDE-2BAD0AFD3440}"/>
              </c:ext>
            </c:extLst>
          </c:dPt>
          <c:dPt>
            <c:idx val="1"/>
            <c:invertIfNegative val="0"/>
            <c:bubble3D val="0"/>
            <c:spPr>
              <a:solidFill>
                <a:srgbClr val="00748E"/>
              </a:solidFill>
            </c:spPr>
            <c:extLst>
              <c:ext xmlns:c16="http://schemas.microsoft.com/office/drawing/2014/chart" uri="{C3380CC4-5D6E-409C-BE32-E72D297353CC}">
                <c16:uniqueId val="{00000003-090F-164E-BBDE-2BAD0AFD3440}"/>
              </c:ext>
            </c:extLst>
          </c:dPt>
          <c:dPt>
            <c:idx val="2"/>
            <c:invertIfNegative val="0"/>
            <c:bubble3D val="0"/>
            <c:spPr>
              <a:solidFill>
                <a:srgbClr val="00748E"/>
              </a:solidFill>
            </c:spPr>
            <c:extLst>
              <c:ext xmlns:c16="http://schemas.microsoft.com/office/drawing/2014/chart" uri="{C3380CC4-5D6E-409C-BE32-E72D297353CC}">
                <c16:uniqueId val="{00000005-090F-164E-BBDE-2BAD0AFD3440}"/>
              </c:ext>
            </c:extLst>
          </c:dPt>
          <c:dPt>
            <c:idx val="3"/>
            <c:invertIfNegative val="0"/>
            <c:bubble3D val="0"/>
            <c:spPr>
              <a:solidFill>
                <a:srgbClr val="00748E"/>
              </a:solidFill>
            </c:spPr>
            <c:extLst>
              <c:ext xmlns:c16="http://schemas.microsoft.com/office/drawing/2014/chart" uri="{C3380CC4-5D6E-409C-BE32-E72D297353CC}">
                <c16:uniqueId val="{00000007-090F-164E-BBDE-2BAD0AFD3440}"/>
              </c:ext>
            </c:extLst>
          </c:dPt>
          <c:dPt>
            <c:idx val="4"/>
            <c:invertIfNegative val="0"/>
            <c:bubble3D val="0"/>
            <c:spPr>
              <a:solidFill>
                <a:srgbClr val="C74634"/>
              </a:solidFill>
            </c:spPr>
            <c:extLst>
              <c:ext xmlns:c16="http://schemas.microsoft.com/office/drawing/2014/chart" uri="{C3380CC4-5D6E-409C-BE32-E72D297353CC}">
                <c16:uniqueId val="{00000009-090F-164E-BBDE-2BAD0AFD3440}"/>
              </c:ext>
            </c:extLst>
          </c:dPt>
          <c:cat>
            <c:strRef>
              <c:f>'Jetbrains 2022'!$C$4:$C$8</c:f>
              <c:strCache>
                <c:ptCount val="5"/>
                <c:pt idx="0">
                  <c:v>SQLite</c:v>
                </c:pt>
                <c:pt idx="1">
                  <c:v>MS SQL Server</c:v>
                </c:pt>
                <c:pt idx="2">
                  <c:v>Redis</c:v>
                </c:pt>
                <c:pt idx="3">
                  <c:v>PostgreSQL</c:v>
                </c:pt>
                <c:pt idx="4">
                  <c:v>MySQL </c:v>
                </c:pt>
              </c:strCache>
            </c:strRef>
          </c:cat>
          <c:val>
            <c:numRef>
              <c:f>'Jetbrains 2022'!$D$4:$D$8</c:f>
              <c:numCache>
                <c:formatCode>0%</c:formatCode>
                <c:ptCount val="5"/>
                <c:pt idx="0">
                  <c:v>0.3</c:v>
                </c:pt>
                <c:pt idx="1">
                  <c:v>0.32</c:v>
                </c:pt>
                <c:pt idx="2">
                  <c:v>0.36</c:v>
                </c:pt>
                <c:pt idx="3">
                  <c:v>0.48</c:v>
                </c:pt>
                <c:pt idx="4">
                  <c:v>0.64</c:v>
                </c:pt>
              </c:numCache>
            </c:numRef>
          </c:val>
          <c:extLst>
            <c:ext xmlns:c16="http://schemas.microsoft.com/office/drawing/2014/chart" uri="{C3380CC4-5D6E-409C-BE32-E72D297353CC}">
              <c16:uniqueId val="{0000000A-090F-164E-BBDE-2BAD0AFD3440}"/>
            </c:ext>
          </c:extLst>
        </c:ser>
        <c:ser>
          <c:idx val="3"/>
          <c:order val="1"/>
          <c:spPr>
            <a:solidFill>
              <a:schemeClr val="accent1"/>
            </a:solidFill>
            <a:ln>
              <a:noFill/>
            </a:ln>
            <a:effectLst/>
          </c:spPr>
          <c:invertIfNegative val="0"/>
          <c:dPt>
            <c:idx val="0"/>
            <c:invertIfNegative val="0"/>
            <c:bubble3D val="0"/>
            <c:spPr>
              <a:solidFill>
                <a:srgbClr val="00748E"/>
              </a:solidFill>
              <a:ln>
                <a:noFill/>
              </a:ln>
              <a:effectLst/>
            </c:spPr>
            <c:extLst>
              <c:ext xmlns:c16="http://schemas.microsoft.com/office/drawing/2014/chart" uri="{C3380CC4-5D6E-409C-BE32-E72D297353CC}">
                <c16:uniqueId val="{0000000C-090F-164E-BBDE-2BAD0AFD3440}"/>
              </c:ext>
            </c:extLst>
          </c:dPt>
          <c:dPt>
            <c:idx val="1"/>
            <c:invertIfNegative val="0"/>
            <c:bubble3D val="0"/>
            <c:spPr>
              <a:solidFill>
                <a:srgbClr val="00748E"/>
              </a:solidFill>
              <a:ln>
                <a:noFill/>
              </a:ln>
              <a:effectLst/>
            </c:spPr>
            <c:extLst>
              <c:ext xmlns:c16="http://schemas.microsoft.com/office/drawing/2014/chart" uri="{C3380CC4-5D6E-409C-BE32-E72D297353CC}">
                <c16:uniqueId val="{0000000E-090F-164E-BBDE-2BAD0AFD3440}"/>
              </c:ext>
            </c:extLst>
          </c:dPt>
          <c:dPt>
            <c:idx val="2"/>
            <c:invertIfNegative val="0"/>
            <c:bubble3D val="0"/>
            <c:spPr>
              <a:solidFill>
                <a:srgbClr val="00748E"/>
              </a:solidFill>
              <a:ln>
                <a:noFill/>
              </a:ln>
              <a:effectLst/>
            </c:spPr>
            <c:extLst>
              <c:ext xmlns:c16="http://schemas.microsoft.com/office/drawing/2014/chart" uri="{C3380CC4-5D6E-409C-BE32-E72D297353CC}">
                <c16:uniqueId val="{00000010-090F-164E-BBDE-2BAD0AFD3440}"/>
              </c:ext>
            </c:extLst>
          </c:dPt>
          <c:dPt>
            <c:idx val="3"/>
            <c:invertIfNegative val="0"/>
            <c:bubble3D val="0"/>
            <c:spPr>
              <a:solidFill>
                <a:srgbClr val="00748E"/>
              </a:solidFill>
              <a:ln>
                <a:noFill/>
              </a:ln>
              <a:effectLst/>
            </c:spPr>
            <c:extLst>
              <c:ext xmlns:c16="http://schemas.microsoft.com/office/drawing/2014/chart" uri="{C3380CC4-5D6E-409C-BE32-E72D297353CC}">
                <c16:uniqueId val="{00000012-090F-164E-BBDE-2BAD0AFD3440}"/>
              </c:ext>
            </c:extLst>
          </c:dPt>
          <c:dPt>
            <c:idx val="4"/>
            <c:invertIfNegative val="0"/>
            <c:bubble3D val="0"/>
            <c:spPr>
              <a:solidFill>
                <a:srgbClr val="C74634"/>
              </a:solidFill>
              <a:ln>
                <a:noFill/>
              </a:ln>
              <a:effectLst/>
            </c:spPr>
            <c:extLst>
              <c:ext xmlns:c16="http://schemas.microsoft.com/office/drawing/2014/chart" uri="{C3380CC4-5D6E-409C-BE32-E72D297353CC}">
                <c16:uniqueId val="{00000014-090F-164E-BBDE-2BAD0AFD3440}"/>
              </c:ext>
            </c:extLst>
          </c:dPt>
          <c:cat>
            <c:strRef>
              <c:f>'Jetbrains 2022'!$C$4:$C$8</c:f>
              <c:strCache>
                <c:ptCount val="5"/>
                <c:pt idx="0">
                  <c:v>SQLite</c:v>
                </c:pt>
                <c:pt idx="1">
                  <c:v>MS SQL Server</c:v>
                </c:pt>
                <c:pt idx="2">
                  <c:v>Redis</c:v>
                </c:pt>
                <c:pt idx="3">
                  <c:v>PostgreSQL</c:v>
                </c:pt>
                <c:pt idx="4">
                  <c:v>MySQL </c:v>
                </c:pt>
              </c:strCache>
            </c:strRef>
          </c:cat>
          <c:val>
            <c:numRef>
              <c:f>'Jetbrains 2022'!$D$4:$D$8</c:f>
              <c:numCache>
                <c:formatCode>0%</c:formatCode>
                <c:ptCount val="5"/>
                <c:pt idx="0">
                  <c:v>0.3</c:v>
                </c:pt>
                <c:pt idx="1">
                  <c:v>0.32</c:v>
                </c:pt>
                <c:pt idx="2">
                  <c:v>0.36</c:v>
                </c:pt>
                <c:pt idx="3">
                  <c:v>0.48</c:v>
                </c:pt>
                <c:pt idx="4">
                  <c:v>0.64</c:v>
                </c:pt>
              </c:numCache>
            </c:numRef>
          </c:val>
          <c:extLst>
            <c:ext xmlns:c16="http://schemas.microsoft.com/office/drawing/2014/chart" uri="{C3380CC4-5D6E-409C-BE32-E72D297353CC}">
              <c16:uniqueId val="{00000015-090F-164E-BBDE-2BAD0AFD3440}"/>
            </c:ext>
          </c:extLst>
        </c:ser>
        <c:ser>
          <c:idx val="1"/>
          <c:order val="2"/>
          <c:invertIfNegative val="0"/>
          <c:dPt>
            <c:idx val="0"/>
            <c:invertIfNegative val="0"/>
            <c:bubble3D val="0"/>
            <c:spPr>
              <a:solidFill>
                <a:srgbClr val="00748E"/>
              </a:solidFill>
            </c:spPr>
            <c:extLst>
              <c:ext xmlns:c16="http://schemas.microsoft.com/office/drawing/2014/chart" uri="{C3380CC4-5D6E-409C-BE32-E72D297353CC}">
                <c16:uniqueId val="{00000017-090F-164E-BBDE-2BAD0AFD3440}"/>
              </c:ext>
            </c:extLst>
          </c:dPt>
          <c:dPt>
            <c:idx val="1"/>
            <c:invertIfNegative val="0"/>
            <c:bubble3D val="0"/>
            <c:spPr>
              <a:solidFill>
                <a:srgbClr val="00748E"/>
              </a:solidFill>
            </c:spPr>
            <c:extLst>
              <c:ext xmlns:c16="http://schemas.microsoft.com/office/drawing/2014/chart" uri="{C3380CC4-5D6E-409C-BE32-E72D297353CC}">
                <c16:uniqueId val="{00000019-090F-164E-BBDE-2BAD0AFD3440}"/>
              </c:ext>
            </c:extLst>
          </c:dPt>
          <c:dPt>
            <c:idx val="2"/>
            <c:invertIfNegative val="0"/>
            <c:bubble3D val="0"/>
            <c:spPr>
              <a:solidFill>
                <a:srgbClr val="00748E"/>
              </a:solidFill>
            </c:spPr>
            <c:extLst>
              <c:ext xmlns:c16="http://schemas.microsoft.com/office/drawing/2014/chart" uri="{C3380CC4-5D6E-409C-BE32-E72D297353CC}">
                <c16:uniqueId val="{0000001B-090F-164E-BBDE-2BAD0AFD3440}"/>
              </c:ext>
            </c:extLst>
          </c:dPt>
          <c:dPt>
            <c:idx val="3"/>
            <c:invertIfNegative val="0"/>
            <c:bubble3D val="0"/>
            <c:spPr>
              <a:solidFill>
                <a:srgbClr val="00748E"/>
              </a:solidFill>
            </c:spPr>
            <c:extLst>
              <c:ext xmlns:c16="http://schemas.microsoft.com/office/drawing/2014/chart" uri="{C3380CC4-5D6E-409C-BE32-E72D297353CC}">
                <c16:uniqueId val="{0000001D-090F-164E-BBDE-2BAD0AFD3440}"/>
              </c:ext>
            </c:extLst>
          </c:dPt>
          <c:dPt>
            <c:idx val="4"/>
            <c:invertIfNegative val="0"/>
            <c:bubble3D val="0"/>
            <c:spPr>
              <a:solidFill>
                <a:srgbClr val="C74634"/>
              </a:solidFill>
            </c:spPr>
            <c:extLst>
              <c:ext xmlns:c16="http://schemas.microsoft.com/office/drawing/2014/chart" uri="{C3380CC4-5D6E-409C-BE32-E72D297353CC}">
                <c16:uniqueId val="{0000001F-090F-164E-BBDE-2BAD0AFD3440}"/>
              </c:ext>
            </c:extLst>
          </c:dPt>
          <c:cat>
            <c:strRef>
              <c:f>'Jetbrains 2022'!$C$4:$C$8</c:f>
              <c:strCache>
                <c:ptCount val="5"/>
                <c:pt idx="0">
                  <c:v>SQLite</c:v>
                </c:pt>
                <c:pt idx="1">
                  <c:v>MS SQL Server</c:v>
                </c:pt>
                <c:pt idx="2">
                  <c:v>Redis</c:v>
                </c:pt>
                <c:pt idx="3">
                  <c:v>PostgreSQL</c:v>
                </c:pt>
                <c:pt idx="4">
                  <c:v>MySQL </c:v>
                </c:pt>
              </c:strCache>
            </c:strRef>
          </c:cat>
          <c:val>
            <c:numRef>
              <c:f>'Jetbrains 2022'!$D$4:$D$8</c:f>
              <c:numCache>
                <c:formatCode>0%</c:formatCode>
                <c:ptCount val="5"/>
                <c:pt idx="0">
                  <c:v>0.3</c:v>
                </c:pt>
                <c:pt idx="1">
                  <c:v>0.32</c:v>
                </c:pt>
                <c:pt idx="2">
                  <c:v>0.36</c:v>
                </c:pt>
                <c:pt idx="3">
                  <c:v>0.48</c:v>
                </c:pt>
                <c:pt idx="4">
                  <c:v>0.64</c:v>
                </c:pt>
              </c:numCache>
            </c:numRef>
          </c:val>
          <c:extLst>
            <c:ext xmlns:c16="http://schemas.microsoft.com/office/drawing/2014/chart" uri="{C3380CC4-5D6E-409C-BE32-E72D297353CC}">
              <c16:uniqueId val="{00000020-090F-164E-BBDE-2BAD0AFD3440}"/>
            </c:ext>
          </c:extLst>
        </c:ser>
        <c:ser>
          <c:idx val="0"/>
          <c:order val="3"/>
          <c:spPr>
            <a:solidFill>
              <a:schemeClr val="accent1"/>
            </a:solidFill>
            <a:ln>
              <a:noFill/>
            </a:ln>
            <a:effectLst/>
          </c:spPr>
          <c:invertIfNegative val="0"/>
          <c:dPt>
            <c:idx val="0"/>
            <c:invertIfNegative val="0"/>
            <c:bubble3D val="0"/>
            <c:spPr>
              <a:solidFill>
                <a:srgbClr val="00748E"/>
              </a:solidFill>
              <a:ln>
                <a:noFill/>
              </a:ln>
              <a:effectLst/>
            </c:spPr>
            <c:extLst>
              <c:ext xmlns:c16="http://schemas.microsoft.com/office/drawing/2014/chart" uri="{C3380CC4-5D6E-409C-BE32-E72D297353CC}">
                <c16:uniqueId val="{00000022-090F-164E-BBDE-2BAD0AFD3440}"/>
              </c:ext>
            </c:extLst>
          </c:dPt>
          <c:dPt>
            <c:idx val="1"/>
            <c:invertIfNegative val="0"/>
            <c:bubble3D val="0"/>
            <c:spPr>
              <a:solidFill>
                <a:srgbClr val="00748E"/>
              </a:solidFill>
              <a:ln>
                <a:noFill/>
              </a:ln>
              <a:effectLst/>
            </c:spPr>
            <c:extLst>
              <c:ext xmlns:c16="http://schemas.microsoft.com/office/drawing/2014/chart" uri="{C3380CC4-5D6E-409C-BE32-E72D297353CC}">
                <c16:uniqueId val="{00000024-090F-164E-BBDE-2BAD0AFD3440}"/>
              </c:ext>
            </c:extLst>
          </c:dPt>
          <c:dPt>
            <c:idx val="2"/>
            <c:invertIfNegative val="0"/>
            <c:bubble3D val="0"/>
            <c:spPr>
              <a:solidFill>
                <a:srgbClr val="00748E"/>
              </a:solidFill>
              <a:ln>
                <a:noFill/>
              </a:ln>
              <a:effectLst/>
            </c:spPr>
            <c:extLst>
              <c:ext xmlns:c16="http://schemas.microsoft.com/office/drawing/2014/chart" uri="{C3380CC4-5D6E-409C-BE32-E72D297353CC}">
                <c16:uniqueId val="{00000026-090F-164E-BBDE-2BAD0AFD3440}"/>
              </c:ext>
            </c:extLst>
          </c:dPt>
          <c:dPt>
            <c:idx val="3"/>
            <c:invertIfNegative val="0"/>
            <c:bubble3D val="0"/>
            <c:spPr>
              <a:solidFill>
                <a:srgbClr val="00748E"/>
              </a:solidFill>
              <a:ln>
                <a:noFill/>
              </a:ln>
              <a:effectLst/>
            </c:spPr>
            <c:extLst>
              <c:ext xmlns:c16="http://schemas.microsoft.com/office/drawing/2014/chart" uri="{C3380CC4-5D6E-409C-BE32-E72D297353CC}">
                <c16:uniqueId val="{00000028-090F-164E-BBDE-2BAD0AFD3440}"/>
              </c:ext>
            </c:extLst>
          </c:dPt>
          <c:dPt>
            <c:idx val="4"/>
            <c:invertIfNegative val="0"/>
            <c:bubble3D val="0"/>
            <c:spPr>
              <a:solidFill>
                <a:srgbClr val="C74634"/>
              </a:solidFill>
              <a:ln>
                <a:noFill/>
              </a:ln>
              <a:effectLst/>
            </c:spPr>
            <c:extLst>
              <c:ext xmlns:c16="http://schemas.microsoft.com/office/drawing/2014/chart" uri="{C3380CC4-5D6E-409C-BE32-E72D297353CC}">
                <c16:uniqueId val="{0000002A-090F-164E-BBDE-2BAD0AFD3440}"/>
              </c:ext>
            </c:extLst>
          </c:dPt>
          <c:dLbls>
            <c:dLbl>
              <c:idx val="4"/>
              <c:layout/>
              <c:tx>
                <c:rich>
                  <a:bodyPr rot="0" spcFirstLastPara="1" vertOverflow="clip" horzOverflow="clip" vert="horz" wrap="square" lIns="0" tIns="19050" rIns="0" bIns="19050" anchor="ctr" anchorCtr="1">
                    <a:noAutofit/>
                  </a:bodyPr>
                  <a:lstStyle/>
                  <a:p>
                    <a:pPr>
                      <a:defRPr sz="1600" b="0" i="0" u="none" strike="noStrike" kern="1200" baseline="0">
                        <a:solidFill>
                          <a:srgbClr val="80766E"/>
                        </a:solidFill>
                        <a:latin typeface="Oracle Sans" panose="020B0503020204020204" pitchFamily="34" charset="0"/>
                        <a:ea typeface="+mn-ea"/>
                        <a:cs typeface="Oracle Sans" panose="020B0503020204020204" pitchFamily="34" charset="0"/>
                      </a:defRPr>
                    </a:pPr>
                    <a:fld id="{E7A5E658-0AC6-CA4A-A10A-46568C3CF48F}" type="VALUE">
                      <a:rPr lang="en-US">
                        <a:solidFill>
                          <a:srgbClr val="80766E"/>
                        </a:solidFill>
                      </a:rPr>
                      <a:pPr>
                        <a:defRPr sz="1600" b="0" i="0" u="none" strike="noStrike" kern="1200" baseline="0">
                          <a:solidFill>
                            <a:srgbClr val="80766E"/>
                          </a:solidFill>
                          <a:latin typeface="Oracle Sans" panose="020B0503020204020204" pitchFamily="34" charset="0"/>
                          <a:ea typeface="+mn-ea"/>
                          <a:cs typeface="Oracle Sans" panose="020B0503020204020204" pitchFamily="34" charset="0"/>
                        </a:defRPr>
                      </a:pPr>
                      <a:t>[VALUE]</a:t>
                    </a:fld>
                    <a:endParaRPr lang="pt-BR"/>
                  </a:p>
                </c:rich>
              </c:tx>
              <c:spPr>
                <a:noFill/>
                <a:ln>
                  <a:noFill/>
                </a:ln>
                <a:effectLst/>
              </c:sp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layout/>
                  <c15:dlblFieldTable/>
                  <c15:showDataLabelsRange val="0"/>
                </c:ext>
                <c:ext xmlns:c16="http://schemas.microsoft.com/office/drawing/2014/chart" uri="{C3380CC4-5D6E-409C-BE32-E72D297353CC}">
                  <c16:uniqueId val="{0000002A-090F-164E-BBDE-2BAD0AFD3440}"/>
                </c:ext>
              </c:extLst>
            </c:dLbl>
            <c:spPr>
              <a:noFill/>
              <a:ln>
                <a:noFill/>
              </a:ln>
              <a:effectLst/>
            </c:spPr>
            <c:txPr>
              <a:bodyPr rot="0" spcFirstLastPara="1" vertOverflow="clip" horzOverflow="clip" vert="horz" wrap="square" lIns="0" tIns="19050" rIns="0" bIns="19050" anchor="ctr" anchorCtr="1">
                <a:spAutoFit/>
              </a:bodyPr>
              <a:lstStyle/>
              <a:p>
                <a:pPr>
                  <a:defRPr sz="1600" b="0" i="0" u="none" strike="noStrike" kern="1200" baseline="0">
                    <a:solidFill>
                      <a:srgbClr val="80766E"/>
                    </a:solidFill>
                    <a:latin typeface="Oracle Sans" panose="020B0503020204020204" pitchFamily="34" charset="0"/>
                    <a:ea typeface="+mn-ea"/>
                    <a:cs typeface="Oracle Sans" panose="020B0503020204020204" pitchFamily="34" charset="0"/>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c15:spPr>
                <c15:layout/>
                <c15:showLeaderLines val="0"/>
              </c:ext>
            </c:extLst>
          </c:dLbls>
          <c:cat>
            <c:strRef>
              <c:f>'Jetbrains 2022'!$C$4:$C$8</c:f>
              <c:strCache>
                <c:ptCount val="5"/>
                <c:pt idx="0">
                  <c:v>SQLite</c:v>
                </c:pt>
                <c:pt idx="1">
                  <c:v>MS SQL Server</c:v>
                </c:pt>
                <c:pt idx="2">
                  <c:v>Redis</c:v>
                </c:pt>
                <c:pt idx="3">
                  <c:v>PostgreSQL</c:v>
                </c:pt>
                <c:pt idx="4">
                  <c:v>MySQL </c:v>
                </c:pt>
              </c:strCache>
            </c:strRef>
          </c:cat>
          <c:val>
            <c:numRef>
              <c:f>'Jetbrains 2022'!$D$4:$D$8</c:f>
              <c:numCache>
                <c:formatCode>0%</c:formatCode>
                <c:ptCount val="5"/>
                <c:pt idx="0">
                  <c:v>0.3</c:v>
                </c:pt>
                <c:pt idx="1">
                  <c:v>0.32</c:v>
                </c:pt>
                <c:pt idx="2">
                  <c:v>0.36</c:v>
                </c:pt>
                <c:pt idx="3">
                  <c:v>0.48</c:v>
                </c:pt>
                <c:pt idx="4">
                  <c:v>0.64</c:v>
                </c:pt>
              </c:numCache>
            </c:numRef>
          </c:val>
          <c:extLst>
            <c:ext xmlns:c16="http://schemas.microsoft.com/office/drawing/2014/chart" uri="{C3380CC4-5D6E-409C-BE32-E72D297353CC}">
              <c16:uniqueId val="{0000002B-090F-164E-BBDE-2BAD0AFD3440}"/>
            </c:ext>
          </c:extLst>
        </c:ser>
        <c:dLbls>
          <c:showLegendKey val="0"/>
          <c:showVal val="0"/>
          <c:showCatName val="0"/>
          <c:showSerName val="0"/>
          <c:showPercent val="0"/>
          <c:showBubbleSize val="0"/>
        </c:dLbls>
        <c:gapWidth val="147"/>
        <c:overlap val="93"/>
        <c:axId val="1237298431"/>
        <c:axId val="1236751663"/>
      </c:barChart>
      <c:catAx>
        <c:axId val="12372984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rgbClr val="80766E"/>
                </a:solidFill>
                <a:latin typeface="Oracle Sans" panose="020B0503020204020204" pitchFamily="34" charset="0"/>
                <a:ea typeface="+mn-ea"/>
                <a:cs typeface="Oracle Sans" panose="020B0503020204020204" pitchFamily="34" charset="0"/>
              </a:defRPr>
            </a:pPr>
            <a:endParaRPr lang="pt-BR"/>
          </a:p>
        </c:txPr>
        <c:crossAx val="1236751663"/>
        <c:crosses val="autoZero"/>
        <c:auto val="1"/>
        <c:lblAlgn val="ctr"/>
        <c:lblOffset val="200"/>
        <c:noMultiLvlLbl val="0"/>
      </c:catAx>
      <c:valAx>
        <c:axId val="1236751663"/>
        <c:scaling>
          <c:orientation val="minMax"/>
        </c:scaling>
        <c:delete val="1"/>
        <c:axPos val="b"/>
        <c:numFmt formatCode="0%" sourceLinked="1"/>
        <c:majorTickMark val="none"/>
        <c:minorTickMark val="none"/>
        <c:tickLblPos val="nextTo"/>
        <c:crossAx val="1237298431"/>
        <c:crosses val="autoZero"/>
        <c:crossBetween val="between"/>
      </c:valAx>
    </c:plotArea>
    <c:plotVisOnly val="1"/>
    <c:dispBlanksAs val="gap"/>
    <c:showDLblsOverMax val="0"/>
    <c:extLst/>
  </c:chart>
  <c:txPr>
    <a:bodyPr/>
    <a:lstStyle/>
    <a:p>
      <a:pPr>
        <a:defRPr/>
      </a:pPr>
      <a:endParaRPr lang="pt-B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5/16/2023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5/16/2023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5" Type="http://schemas.openxmlformats.org/officeDocument/2006/relationships/slide" Target="../slides/slide18.xml"/><Relationship Id="rId4"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a:t>
            </a:fld>
            <a:endParaRPr lang="en-US" dirty="0"/>
          </a:p>
        </p:txBody>
      </p:sp>
    </p:spTree>
    <p:extLst>
      <p:ext uri="{BB962C8B-B14F-4D97-AF65-F5344CB8AC3E}">
        <p14:creationId xmlns:p14="http://schemas.microsoft.com/office/powerpoint/2010/main" val="25548993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pt-BR" dirty="0"/>
              <a:t> - Agradecer a todos</a:t>
            </a:r>
            <a:r>
              <a:rPr lang="pt-BR" baseline="0" dirty="0"/>
              <a:t> os presentes e reforçar nosso emais e os próximos eventos</a:t>
            </a: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Oracle Sans" panose="020B0503020204020204" pitchFamily="34" charset="0"/>
                <a:ea typeface="+mn-ea"/>
                <a:cs typeface="Arial"/>
              </a:rPr>
              <a:pPr marL="0" marR="0" lvl="0" indent="0" algn="r" defTabSz="914400" rtl="0" eaLnBrk="1" fontAlgn="auto" latinLnBrk="0" hangingPunct="1">
                <a:lnSpc>
                  <a:spcPct val="100000"/>
                </a:lnSpc>
                <a:spcBef>
                  <a:spcPct val="0"/>
                </a:spcBef>
                <a:spcAft>
                  <a:spcPct val="0"/>
                </a:spcAft>
                <a:buClrTx/>
                <a:buSzTx/>
                <a:buFontTx/>
                <a:buNone/>
                <a:defRPr/>
              </a:pPr>
              <a:t>18</a:t>
            </a:fld>
            <a:endParaRPr kumimoji="0" lang="en-US" sz="1200" b="0" i="0" u="none" strike="noStrike" kern="1200" cap="none" spc="0" normalizeH="0" baseline="0" noProof="0">
              <a:ln>
                <a:noFill/>
              </a:ln>
              <a:solidFill>
                <a:srgbClr val="58595B"/>
              </a:solidFill>
              <a:effectLst/>
              <a:uLnTx/>
              <a:uFillTx/>
              <a:latin typeface="Oracle Sans" panose="020B0503020204020204" pitchFamily="34" charset="0"/>
              <a:ea typeface="+mn-ea"/>
              <a:cs typeface="Arial"/>
            </a:endParaRPr>
          </a:p>
        </p:txBody>
      </p:sp>
    </p:spTree>
    <p:extLst>
      <p:ext uri="{BB962C8B-B14F-4D97-AF65-F5344CB8AC3E}">
        <p14:creationId xmlns:p14="http://schemas.microsoft.com/office/powerpoint/2010/main" val="37606006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600" b="0" i="0" u="none" strike="noStrike" kern="1200" cap="none" spc="0" normalizeH="0" baseline="0" noProof="0" dirty="0">
              <a:ln>
                <a:noFill/>
              </a:ln>
              <a:solidFill>
                <a:srgbClr val="312D2A"/>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09102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solidFill>
                  <a:srgbClr val="312D2A"/>
                </a:solidFill>
              </a:rPr>
              <a:pPr/>
              <a:t>3</a:t>
            </a:fld>
            <a:endParaRPr lang="en-US" dirty="0">
              <a:solidFill>
                <a:srgbClr val="312D2A"/>
              </a:solidFill>
            </a:endParaRPr>
          </a:p>
        </p:txBody>
      </p:sp>
    </p:spTree>
    <p:extLst>
      <p:ext uri="{BB962C8B-B14F-4D97-AF65-F5344CB8AC3E}">
        <p14:creationId xmlns:p14="http://schemas.microsoft.com/office/powerpoint/2010/main" val="3984445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7</a:t>
            </a:fld>
            <a:endParaRPr lang="en-US" dirty="0"/>
          </a:p>
        </p:txBody>
      </p:sp>
    </p:spTree>
    <p:extLst>
      <p:ext uri="{BB962C8B-B14F-4D97-AF65-F5344CB8AC3E}">
        <p14:creationId xmlns:p14="http://schemas.microsoft.com/office/powerpoint/2010/main" val="68121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MySQL powers many of the most popular applications on the web such as Facebook, Twitter, LinkedIn, and Pinterest. MySQL is the database behind Facebook which has close to 3 BILLION users. MySQL is also the transactional database behind Booking.com (handling the booking of 1,5M rooms/day), Netflix, and Uber’s ecommerce applications. As these examples show, MySQL can scale to meet the demands of the world’s most popular applications. IT is easy to use, performs extremely well, and is highly reliable as it’s been battle-tested in so many different scenarios in the past 25 years. Users often say “we love it, it just works”. </a:t>
            </a:r>
          </a:p>
          <a:p>
            <a:endParaRPr lang="en-US" dirty="0"/>
          </a:p>
          <a:p>
            <a:r>
              <a:rPr lang="en-US" dirty="0"/>
              <a:t>MySQL is also the database behind highly popular SaaS applications, such as Zendesk and </a:t>
            </a:r>
            <a:r>
              <a:rPr lang="en-US" dirty="0" err="1"/>
              <a:t>Hubspot</a:t>
            </a:r>
            <a:r>
              <a:rPr lang="en-US" dirty="0"/>
              <a:t>.  </a:t>
            </a:r>
          </a:p>
          <a:p>
            <a:endParaRPr lang="en-US" dirty="0"/>
          </a:p>
          <a:p>
            <a:pPr marL="0" marR="0" lvl="0" indent="0" algn="l" defTabSz="914400" rtl="0" eaLnBrk="1" fontAlgn="auto" latinLnBrk="0" hangingPunct="1">
              <a:lnSpc>
                <a:spcPct val="100000"/>
              </a:lnSpc>
              <a:spcBef>
                <a:spcPct val="0"/>
              </a:spcBef>
              <a:spcAft>
                <a:spcPct val="0"/>
              </a:spcAft>
              <a:buClrTx/>
              <a:buSzTx/>
              <a:buFontTx/>
              <a:buNone/>
              <a:defRPr/>
            </a:pPr>
            <a:r>
              <a:rPr lang="en-US" dirty="0"/>
              <a:t>MySQL’s popularity extends across industries such as finance, manufacturing, telecom, government, and many others.</a:t>
            </a:r>
          </a:p>
          <a:p>
            <a:pPr marL="0" marR="0" lvl="0" indent="0" algn="l" defTabSz="914400" rtl="0" eaLnBrk="1" fontAlgn="auto" latinLnBrk="0" hangingPunct="1">
              <a:lnSpc>
                <a:spcPct val="100000"/>
              </a:lnSpc>
              <a:spcBef>
                <a:spcPct val="0"/>
              </a:spcBef>
              <a:spcAft>
                <a:spcPct val="0"/>
              </a:spcAft>
              <a:buClrTx/>
              <a:buSzTx/>
              <a:buFontTx/>
              <a:buNone/>
              <a:defRPr/>
            </a:pPr>
            <a:endParaRPr lang="en-US" dirty="0"/>
          </a:p>
          <a:p>
            <a:pPr marL="0" marR="0" lvl="0" indent="0" algn="l" defTabSz="914400" rtl="0" eaLnBrk="1" fontAlgn="auto" latinLnBrk="0" hangingPunct="1">
              <a:lnSpc>
                <a:spcPct val="100000"/>
              </a:lnSpc>
              <a:spcBef>
                <a:spcPct val="0"/>
              </a:spcBef>
              <a:spcAft>
                <a:spcPct val="0"/>
              </a:spcAft>
              <a:buClrTx/>
              <a:buSzTx/>
              <a:buFontTx/>
              <a:buNone/>
              <a:defRPr/>
            </a:pPr>
            <a:r>
              <a:rPr lang="en-US" dirty="0"/>
              <a:t>Finance companies are using MySQL to deliver next-generation digital payment processing applications and fraud detection.  </a:t>
            </a:r>
          </a:p>
          <a:p>
            <a:pPr marL="0" marR="0" lvl="0" indent="0" algn="l" defTabSz="914400" rtl="0" eaLnBrk="1" fontAlgn="auto" latinLnBrk="0" hangingPunct="1">
              <a:lnSpc>
                <a:spcPct val="100000"/>
              </a:lnSpc>
              <a:spcBef>
                <a:spcPct val="0"/>
              </a:spcBef>
              <a:spcAft>
                <a:spcPct val="0"/>
              </a:spcAft>
              <a:buClrTx/>
              <a:buSzTx/>
              <a:buFontTx/>
              <a:buNone/>
              <a:defRPr/>
            </a:pPr>
            <a:endParaRPr lang="en-US" dirty="0"/>
          </a:p>
          <a:p>
            <a:pPr marL="0" marR="0" lvl="0" indent="0" algn="l" defTabSz="914400" rtl="0" eaLnBrk="1" fontAlgn="auto" latinLnBrk="0" hangingPunct="1">
              <a:lnSpc>
                <a:spcPct val="100000"/>
              </a:lnSpc>
              <a:spcBef>
                <a:spcPct val="0"/>
              </a:spcBef>
              <a:spcAft>
                <a:spcPct val="0"/>
              </a:spcAft>
              <a:buClrTx/>
              <a:buSzTx/>
              <a:buFontTx/>
              <a:buNone/>
              <a:defRPr/>
            </a:pPr>
            <a:r>
              <a:rPr lang="en-US" dirty="0"/>
              <a:t>Manufacturing companies are using MySQL to deliver IoT platforms that monitor and control appliances, devices, and other products.</a:t>
            </a:r>
          </a:p>
          <a:p>
            <a:pPr marL="0" marR="0" lvl="0" indent="0" algn="l" defTabSz="914400" rtl="0" eaLnBrk="1" fontAlgn="auto" latinLnBrk="0" hangingPunct="1">
              <a:lnSpc>
                <a:spcPct val="100000"/>
              </a:lnSpc>
              <a:spcBef>
                <a:spcPct val="0"/>
              </a:spcBef>
              <a:spcAft>
                <a:spcPct val="0"/>
              </a:spcAft>
              <a:buClrTx/>
              <a:buSzTx/>
              <a:buFontTx/>
              <a:buNone/>
              <a:defRPr/>
            </a:pPr>
            <a:endParaRPr lang="en-US" dirty="0"/>
          </a:p>
          <a:p>
            <a:pPr marL="0" marR="0" lvl="0" indent="0" algn="l" defTabSz="914400" rtl="0" eaLnBrk="1" fontAlgn="auto" latinLnBrk="0" hangingPunct="1">
              <a:lnSpc>
                <a:spcPct val="100000"/>
              </a:lnSpc>
              <a:spcBef>
                <a:spcPct val="0"/>
              </a:spcBef>
              <a:spcAft>
                <a:spcPct val="0"/>
              </a:spcAft>
              <a:buClrTx/>
              <a:buSzTx/>
              <a:buFontTx/>
              <a:buNone/>
              <a:defRPr/>
            </a:pPr>
            <a:r>
              <a:rPr lang="en-US" dirty="0"/>
              <a:t>MySQL is used by those companies in different apps than Oracle Database.</a:t>
            </a:r>
          </a:p>
          <a:p>
            <a:r>
              <a:rPr lang="en-US" dirty="0"/>
              <a:t> </a:t>
            </a:r>
          </a:p>
          <a:p>
            <a:endParaRPr lang="en-FI"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8</a:t>
            </a:fld>
            <a:endParaRPr lang="en-US" dirty="0"/>
          </a:p>
        </p:txBody>
      </p:sp>
    </p:spTree>
    <p:extLst>
      <p:ext uri="{BB962C8B-B14F-4D97-AF65-F5344CB8AC3E}">
        <p14:creationId xmlns:p14="http://schemas.microsoft.com/office/powerpoint/2010/main" val="426025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MySQL became very popular as part of the LAMP stack (Linux, Apache, MySQL, PHP/Perl/Python) for web and ecommerce applications. </a:t>
            </a:r>
            <a:r>
              <a:rPr lang="fi-FI" dirty="0"/>
              <a:t>And of course, for custom apps you can use pretty much any language with MySQL, including Java, Rust, Go...etc</a:t>
            </a:r>
            <a:endParaRPr lang="en-FI"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fi-FI" dirty="0"/>
              <a:t>Finally, MySQL powers most open source applications:</a:t>
            </a:r>
          </a:p>
          <a:p>
            <a:pPr marL="171450" indent="-171450">
              <a:buFont typeface="Arial" panose="020B0604020202020204" pitchFamily="34" charset="0"/>
              <a:buChar char="•"/>
            </a:pPr>
            <a:r>
              <a:rPr lang="fi-FI" dirty="0"/>
              <a:t>Content management systems and eCommerce apps such as wordpress, Drupal or Magento</a:t>
            </a:r>
          </a:p>
          <a:p>
            <a:pPr marL="171450" indent="-171450">
              <a:buFont typeface="Arial" panose="020B0604020202020204" pitchFamily="34" charset="0"/>
              <a:buChar char="•"/>
            </a:pPr>
            <a:r>
              <a:rPr lang="fi-FI" dirty="0"/>
              <a:t>Learning management platforms like Moodle or chamilo</a:t>
            </a:r>
          </a:p>
        </p:txBody>
      </p:sp>
      <p:sp>
        <p:nvSpPr>
          <p:cNvPr id="4" name="Slide Number Placeholder 3"/>
          <p:cNvSpPr>
            <a:spLocks noGrp="1"/>
          </p:cNvSpPr>
          <p:nvPr>
            <p:ph type="sldNum" sz="quarter" idx="5"/>
          </p:nvPr>
        </p:nvSpPr>
        <p:spPr/>
        <p:txBody>
          <a:bodyPr/>
          <a:lstStyle/>
          <a:p>
            <a:fld id="{9EDC5964-3162-43B5-B1EC-63C8D166D7D3}" type="slidenum">
              <a:rPr lang="en-US" smtClean="0"/>
              <a:pPr/>
              <a:t>9</a:t>
            </a:fld>
            <a:endParaRPr lang="en-US" dirty="0"/>
          </a:p>
        </p:txBody>
      </p:sp>
    </p:spTree>
    <p:extLst>
      <p:ext uri="{BB962C8B-B14F-4D97-AF65-F5344CB8AC3E}">
        <p14:creationId xmlns:p14="http://schemas.microsoft.com/office/powerpoint/2010/main" val="4175083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i-FI" dirty="0"/>
              <a:t>Here is an example of in-database ML in action with MySQL HeatWave:</a:t>
            </a:r>
          </a:p>
          <a:p>
            <a:endParaRPr lang="fi-FI" dirty="0"/>
          </a:p>
          <a:p>
            <a:pPr marL="171450" indent="-171450">
              <a:buFont typeface="Arial" panose="020B0604020202020204" pitchFamily="34" charset="0"/>
              <a:buChar char="•"/>
            </a:pPr>
            <a:r>
              <a:rPr lang="fi-FI" dirty="0"/>
              <a:t>You have for example an eCommerce application and would like to have an ML model to automatically recommend additional products and services to customers based on their purchases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dirty="0"/>
              <a:t>You can do so right in your MySQL HeatWave database, no need to use another solution. The systems will automatically provide recommendations in real-time when purchases are processed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i-FI" dirty="0"/>
              <a:t>In parallel, you can get real-time analytics on customer behavior and metrics you’re interested it. Here again, no need to move data to a separate analytics database, and you can use the analytics tool of your choice to visualize data.</a:t>
            </a:r>
          </a:p>
          <a:p>
            <a:pPr marL="171450" indent="-171450">
              <a:buFont typeface="Arial" panose="020B0604020202020204" pitchFamily="34" charset="0"/>
              <a:buChar char="•"/>
            </a:pPr>
            <a:endParaRPr lang="fi-FI" dirty="0"/>
          </a:p>
          <a:p>
            <a:r>
              <a:rPr lang="fi-FI" dirty="0"/>
              <a:t>Since the data is not transferred between data stores, there’s no risk that it would be compromised during such a transfer. It increases security and helps you comply with regulations (a lot about knowing what data is used where and by who).</a:t>
            </a:r>
          </a:p>
          <a:p>
            <a:endParaRPr lang="fi-FI" dirty="0"/>
          </a:p>
          <a:p>
            <a:r>
              <a:rPr lang="fi-FI" dirty="0"/>
              <a:t>All in all, much much more effective than relying on different solutions for OLTP, OLAP, and ML - with ETL duplication.</a:t>
            </a:r>
            <a:endParaRPr lang="en-FI"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10</a:t>
            </a:fld>
            <a:endParaRPr lang="en-US" dirty="0"/>
          </a:p>
        </p:txBody>
      </p:sp>
    </p:spTree>
    <p:extLst>
      <p:ext uri="{BB962C8B-B14F-4D97-AF65-F5344CB8AC3E}">
        <p14:creationId xmlns:p14="http://schemas.microsoft.com/office/powerpoint/2010/main" val="3087389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16</a:t>
            </a:fld>
            <a:endParaRPr lang="en-US" dirty="0"/>
          </a:p>
        </p:txBody>
      </p:sp>
    </p:spTree>
    <p:extLst>
      <p:ext uri="{BB962C8B-B14F-4D97-AF65-F5344CB8AC3E}">
        <p14:creationId xmlns:p14="http://schemas.microsoft.com/office/powerpoint/2010/main" val="2077738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17</a:t>
            </a:fld>
            <a:endParaRPr lang="en-US" dirty="0"/>
          </a:p>
        </p:txBody>
      </p:sp>
    </p:spTree>
    <p:extLst>
      <p:ext uri="{BB962C8B-B14F-4D97-AF65-F5344CB8AC3E}">
        <p14:creationId xmlns:p14="http://schemas.microsoft.com/office/powerpoint/2010/main" val="15031353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10.sv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hyperlink" Target="mailto:quietperiod_ww_grp@oracle.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emf"/><Relationship Id="rId5" Type="http://schemas.openxmlformats.org/officeDocument/2006/relationships/tags" Target="../tags/tag5.xml"/><Relationship Id="rId10" Type="http://schemas.openxmlformats.org/officeDocument/2006/relationships/slideMaster" Target="../slideMasters/slideMaster1.xml"/><Relationship Id="rId4" Type="http://schemas.openxmlformats.org/officeDocument/2006/relationships/tags" Target="../tags/tag4.xml"/><Relationship Id="rId9" Type="http://schemas.openxmlformats.org/officeDocument/2006/relationships/tags" Target="../tags/tag9.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smtClean="0"/>
              <a:t>Racing to the Cloud - Copyright © 2023, Oracle and/or its affiliates.  </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smtClean="0"/>
              <a:t>Racing to the Cloud - Copyright © 2023, Oracle and/or its affiliates.  </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smtClean="0"/>
              <a:t>Racing to the Cloud - Copyright © 2023, Oracle and/or its affiliates.  </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smtClean="0"/>
              <a:t>Racing to the Cloud - Copyright © 2023, Oracle and/or its affiliates.  </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Drag picture to placeholder or click icon to add</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Drag picture to placeholder or click icon to add</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adec="http://schemas.microsoft.com/office/drawing/2017/decorative" xmlns=""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Drag picture to placeholder or click icon to add</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Drag picture to placeholder or click icon to add</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pt-BR" smtClean="0"/>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adec="http://schemas.microsoft.com/office/drawing/2017/decorative" xmlns=""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pt-BR" smtClean="0"/>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smtClean="0"/>
              <a:t>Racing to the Cloud - Copyright © 2023, Oracle and/or its affiliates.  </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pt-BR" smtClean="0"/>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pt-BR" smtClean="0"/>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pt-BR" smtClean="0"/>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pt-BR" smtClean="0"/>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10276376" cy="1938992"/>
          </a:xfrm>
          <a:prstGeom prst="rect">
            <a:avLst/>
          </a:prstGeom>
          <a:noFill/>
        </p:spPr>
        <p:txBody>
          <a:bodyPr wrap="square" lIns="0" tIns="0" rIns="0" bIns="0" rtlCol="0">
            <a:spAutoFit/>
          </a:bodyPr>
          <a:lstStyle/>
          <a:p>
            <a:r>
              <a:rPr lang="en-US" sz="1800" b="0" i="1" kern="1200" dirty="0">
                <a:solidFill>
                  <a:schemeClr val="tx1"/>
                </a:solidFill>
                <a:effectLst/>
                <a:latin typeface="+mn-lt"/>
                <a:ea typeface="+mn-ea"/>
                <a:cs typeface="+mn-cs"/>
              </a:rPr>
              <a:t>The </a:t>
            </a:r>
            <a:r>
              <a:rPr lang="en-US" sz="1800" b="0" i="1" kern="1200">
                <a:solidFill>
                  <a:schemeClr val="tx1"/>
                </a:solidFill>
                <a:effectLst/>
                <a:latin typeface="+mn-lt"/>
                <a:ea typeface="+mn-ea"/>
                <a:cs typeface="+mn-cs"/>
              </a:rPr>
              <a:t>following is </a:t>
            </a:r>
            <a:r>
              <a:rPr lang="en-US" sz="1800" b="0" i="1" kern="1200" dirty="0">
                <a:solidFill>
                  <a:schemeClr val="tx1"/>
                </a:solidFill>
                <a:effectLst/>
                <a:latin typeface="+mn-lt"/>
                <a:ea typeface="+mn-ea"/>
                <a:cs typeface="+mn-cs"/>
              </a:rPr>
              <a:t>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endParaRPr lang="en-US" sz="1800" b="0" i="0" kern="1200" dirty="0">
              <a:solidFill>
                <a:schemeClr val="tx1"/>
              </a:solidFill>
              <a:effectLst/>
              <a:latin typeface="+mn-lt"/>
              <a:ea typeface="+mn-ea"/>
              <a:cs typeface="+mn-cs"/>
            </a:endParaRPr>
          </a:p>
          <a:p>
            <a:r>
              <a:rPr lang="en-US" dirty="0"/>
              <a:t/>
            </a:r>
            <a:br>
              <a:rPr lang="en-US" dirty="0"/>
            </a:br>
            <a:endParaRPr lang="en-US" dirty="0">
              <a:solidFill>
                <a:srgbClr val="00688C"/>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0CC71"/>
                </a:solidFill>
                <a:hlinkClick r:id="rId3">
                  <a:extLst>
                    <a:ext uri="{A12FA001-AC4F-418D-AE19-62706E023703}">
                      <ahyp:hlinkClr xmlns:ahyp="http://schemas.microsoft.com/office/drawing/2018/hyperlinkcolor" xmlns="" val="tx"/>
                    </a:ext>
                  </a:extLst>
                </a:hlinkClick>
              </a:rPr>
              <a:t>Safe Harbor Confluence Page</a:t>
            </a:r>
            <a:endParaRPr lang="en-US" dirty="0">
              <a:solidFill>
                <a:srgbClr val="F0CC71"/>
              </a:solidFill>
            </a:endParaRPr>
          </a:p>
          <a:p>
            <a:r>
              <a:rPr lang="en-US" dirty="0"/>
              <a:t>Contact for Forward Looking Statement: </a:t>
            </a:r>
            <a:r>
              <a:rPr lang="en-US" u="sng" dirty="0">
                <a:solidFill>
                  <a:srgbClr val="F0CC71"/>
                </a:solidFill>
                <a:hlinkClick r:id="rId4">
                  <a:extLst>
                    <a:ext uri="{A12FA001-AC4F-418D-AE19-62706E023703}">
                      <ahyp:hlinkClr xmlns:ahyp="http://schemas.microsoft.com/office/drawing/2018/hyperlinkcolor" xmlns=""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pt-BR" smtClean="0"/>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smtClean="0"/>
              <a:t>Racing to the Cloud - Copyright © 2023, Oracle and/or its affiliates.  </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pt-BR" smtClean="0"/>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smtClean="0"/>
              <a:t>Racing to the Cloud - Copyright © 2023, Oracle and/or its affiliates.  </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adec="http://schemas.microsoft.com/office/drawing/2017/decorative" xmlns=""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smtClean="0"/>
              <a:t>Racing to the Cloud - Copyright © 2023, Oracle and/or its affiliates.  </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adec="http://schemas.microsoft.com/office/drawing/2017/decorative" xmlns=""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adec="http://schemas.microsoft.com/office/drawing/2017/decorative" xmlns=""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adec="http://schemas.microsoft.com/office/drawing/2017/decorative" xmlns=""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6_Light - NEXT step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252A1D-DB4B-F445-BB1B-2276946381B7}"/>
              </a:ext>
            </a:extLst>
          </p:cNvPr>
          <p:cNvSpPr/>
          <p:nvPr userDrawn="1">
            <p:custDataLst>
              <p:tags r:id="rId1"/>
            </p:custDataLst>
          </p:nvPr>
        </p:nvSpPr>
        <p:spPr>
          <a:xfrm>
            <a:off x="1" y="0"/>
            <a:ext cx="60959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0" name="Text Field">
            <a:extLst>
              <a:ext uri="{FF2B5EF4-FFF2-40B4-BE49-F238E27FC236}">
                <a16:creationId xmlns:a16="http://schemas.microsoft.com/office/drawing/2014/main" id="{16FC93C5-1F39-0D44-A760-A32BF0C42EE2}"/>
              </a:ext>
            </a:extLst>
          </p:cNvPr>
          <p:cNvSpPr>
            <a:spLocks noGrp="1"/>
          </p:cNvSpPr>
          <p:nvPr>
            <p:ph type="body" sz="quarter" idx="14"/>
            <p:custDataLst>
              <p:tags r:id="rId2"/>
            </p:custDataLst>
          </p:nvPr>
        </p:nvSpPr>
        <p:spPr>
          <a:xfrm>
            <a:off x="758951" y="2161503"/>
            <a:ext cx="4762525" cy="3782089"/>
          </a:xfrm>
        </p:spPr>
        <p:txBody>
          <a:bodyPr>
            <a:normAutofit/>
          </a:bodyPr>
          <a:lstStyle>
            <a:lvl1pPr marL="184095" indent="-184095">
              <a:lnSpc>
                <a:spcPct val="100000"/>
              </a:lnSpc>
              <a:buFont typeface="Arial" panose="020B0604020202020204" pitchFamily="34" charset="0"/>
              <a:buChar char="•"/>
              <a:defRPr sz="16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Picture Placeholder 2">
            <a:extLst>
              <a:ext uri="{FF2B5EF4-FFF2-40B4-BE49-F238E27FC236}">
                <a16:creationId xmlns:a16="http://schemas.microsoft.com/office/drawing/2014/main" id="{AC8D80BE-4147-D34B-8F87-1E89CD638803}"/>
              </a:ext>
            </a:extLst>
          </p:cNvPr>
          <p:cNvSpPr>
            <a:spLocks noGrp="1"/>
          </p:cNvSpPr>
          <p:nvPr>
            <p:ph type="pic" sz="quarter" idx="25"/>
            <p:custDataLst>
              <p:tags r:id="rId3"/>
            </p:custDataLst>
          </p:nvPr>
        </p:nvSpPr>
        <p:spPr>
          <a:xfrm>
            <a:off x="6095998" y="0"/>
            <a:ext cx="6096002" cy="6858000"/>
          </a:xfrm>
        </p:spPr>
        <p:txBody>
          <a:bodyPr anchor="ctr"/>
          <a:lstStyle>
            <a:lvl1pPr algn="ctr">
              <a:defRPr>
                <a:solidFill>
                  <a:schemeClr val="bg1"/>
                </a:solidFill>
              </a:defRPr>
            </a:lvl1pPr>
          </a:lstStyle>
          <a:p>
            <a:r>
              <a:rPr lang="en-GB"/>
              <a:t>Click icon to add picture</a:t>
            </a:r>
            <a:endParaRPr lang="en-US"/>
          </a:p>
        </p:txBody>
      </p:sp>
      <p:sp>
        <p:nvSpPr>
          <p:cNvPr id="20" name="Title 2">
            <a:extLst>
              <a:ext uri="{FF2B5EF4-FFF2-40B4-BE49-F238E27FC236}">
                <a16:creationId xmlns:a16="http://schemas.microsoft.com/office/drawing/2014/main" id="{236D04E1-D361-2E46-8472-26D451720944}"/>
              </a:ext>
            </a:extLst>
          </p:cNvPr>
          <p:cNvSpPr>
            <a:spLocks noGrp="1"/>
          </p:cNvSpPr>
          <p:nvPr>
            <p:ph type="title" hasCustomPrompt="1"/>
            <p:custDataLst>
              <p:tags r:id="rId4"/>
            </p:custDataLst>
          </p:nvPr>
        </p:nvSpPr>
        <p:spPr>
          <a:xfrm>
            <a:off x="762000" y="329785"/>
            <a:ext cx="4762526" cy="1443406"/>
          </a:xfrm>
        </p:spPr>
        <p:txBody>
          <a:bodyPr anchor="b">
            <a:normAutofit/>
          </a:bodyPr>
          <a:lstStyle>
            <a:lvl1pPr>
              <a:defRPr sz="2399" b="1" i="0">
                <a:solidFill>
                  <a:schemeClr val="bg1"/>
                </a:solidFill>
                <a:latin typeface="Oracle Sans" panose="020B0503020204020204" pitchFamily="34" charset="0"/>
                <a:cs typeface="Oracle Sans" panose="020B0503020204020204" pitchFamily="34" charset="0"/>
              </a:defRPr>
            </a:lvl1pPr>
          </a:lstStyle>
          <a:p>
            <a:r>
              <a:rPr lang="en-GB"/>
              <a:t>Click to add title</a:t>
            </a:r>
            <a:endParaRPr lang="en-US"/>
          </a:p>
        </p:txBody>
      </p:sp>
      <p:sp>
        <p:nvSpPr>
          <p:cNvPr id="17" name="Slide Number">
            <a:extLst>
              <a:ext uri="{FF2B5EF4-FFF2-40B4-BE49-F238E27FC236}">
                <a16:creationId xmlns:a16="http://schemas.microsoft.com/office/drawing/2014/main" id="{7EBDA74C-7E22-E540-888F-ECD0FA9237BE}"/>
              </a:ext>
            </a:extLst>
          </p:cNvPr>
          <p:cNvSpPr>
            <a:spLocks noGrp="1"/>
          </p:cNvSpPr>
          <p:nvPr>
            <p:ph type="sldNum" sz="quarter" idx="4"/>
            <p:custDataLst>
              <p:tags r:id="rId5"/>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21" name="Footer">
            <a:extLst>
              <a:ext uri="{FF2B5EF4-FFF2-40B4-BE49-F238E27FC236}">
                <a16:creationId xmlns:a16="http://schemas.microsoft.com/office/drawing/2014/main" id="{FC230AB9-BC79-8748-9697-25D3C6E92479}"/>
              </a:ext>
            </a:extLst>
          </p:cNvPr>
          <p:cNvSpPr>
            <a:spLocks noGrp="1"/>
          </p:cNvSpPr>
          <p:nvPr>
            <p:ph type="ftr" sz="quarter" idx="3"/>
            <p:custDataLst>
              <p:tags r:id="rId6"/>
            </p:custDataLst>
          </p:nvPr>
        </p:nvSpPr>
        <p:spPr>
          <a:xfrm>
            <a:off x="1127760" y="6423980"/>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Racing to the Cloud - Copyright © 2023, Oracle and/or its affiliates.  </a:t>
            </a:r>
            <a:endParaRPr lang="en-US" dirty="0"/>
          </a:p>
        </p:txBody>
      </p:sp>
      <p:sp>
        <p:nvSpPr>
          <p:cNvPr id="22" name="Date">
            <a:extLst>
              <a:ext uri="{FF2B5EF4-FFF2-40B4-BE49-F238E27FC236}">
                <a16:creationId xmlns:a16="http://schemas.microsoft.com/office/drawing/2014/main" id="{08ABDD45-BD69-CC4C-BBDA-814BBB05C3D5}"/>
              </a:ext>
            </a:extLst>
          </p:cNvPr>
          <p:cNvSpPr>
            <a:spLocks noGrp="1"/>
          </p:cNvSpPr>
          <p:nvPr>
            <p:ph type="dt" sz="half" idx="38"/>
            <p:custDataLst>
              <p:tags r:id="rId7"/>
            </p:custDataLst>
          </p:nvPr>
        </p:nvSpPr>
        <p:spPr>
          <a:xfrm>
            <a:off x="6873138" y="6425604"/>
            <a:ext cx="2743200" cy="363500"/>
          </a:xfrm>
        </p:spPr>
        <p:txBody>
          <a:bodyPr/>
          <a:lstStyle/>
          <a:p>
            <a:r>
              <a:rPr lang="pt-BR" smtClean="0"/>
              <a:t>[Date]</a:t>
            </a:r>
            <a:endParaRPr lang="en-US"/>
          </a:p>
        </p:txBody>
      </p:sp>
      <p:cxnSp>
        <p:nvCxnSpPr>
          <p:cNvPr id="23" name="Accent Mark">
            <a:extLst>
              <a:ext uri="{FF2B5EF4-FFF2-40B4-BE49-F238E27FC236}">
                <a16:creationId xmlns:a16="http://schemas.microsoft.com/office/drawing/2014/main" id="{F20CD104-CEB0-494F-A7AF-61C113E4A6DA}"/>
              </a:ext>
            </a:extLst>
          </p:cNvPr>
          <p:cNvCxnSpPr/>
          <p:nvPr>
            <p:custDataLst>
              <p:tags r:id="rId8"/>
            </p:custDataLst>
          </p:nvPr>
        </p:nvCxnSpPr>
        <p:spPr>
          <a:xfrm flipH="1">
            <a:off x="762000" y="1967345"/>
            <a:ext cx="23040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5" name="OTag">
            <a:extLst>
              <a:ext uri="{FF2B5EF4-FFF2-40B4-BE49-F238E27FC236}">
                <a16:creationId xmlns:a16="http://schemas.microsoft.com/office/drawing/2014/main" id="{7C3C6EFB-A105-1D4C-9404-7C7362A3355F}"/>
              </a:ext>
              <a:ext uri="{C183D7F6-B498-43B3-948B-1728B52AA6E4}">
                <adec:decorative xmlns:adec="http://schemas.microsoft.com/office/drawing/2017/decorative" xmlns="" val="1"/>
              </a:ext>
            </a:extLst>
          </p:cNvPr>
          <p:cNvPicPr>
            <a:picLocks noChangeAspect="1"/>
          </p:cNvPicPr>
          <p:nvPr userDrawn="1">
            <p:custDataLst>
              <p:tags r:id="rId9"/>
            </p:custDataLst>
          </p:nvPr>
        </p:nvPicPr>
        <p:blipFill>
          <a:blip r:embed="rId11">
            <a:extLst>
              <a:ext uri="{28A0092B-C50C-407E-A947-70E740481C1C}">
                <a14:useLocalDpi xmlns:a14="http://schemas.microsoft.com/office/drawing/2010/main"/>
              </a:ext>
            </a:extLst>
          </a:blip>
          <a:stretch>
            <a:fillRect/>
          </a:stretch>
        </p:blipFill>
        <p:spPr>
          <a:xfrm>
            <a:off x="11183113" y="6355080"/>
            <a:ext cx="502920" cy="502920"/>
          </a:xfrm>
          <a:prstGeom prst="rect">
            <a:avLst/>
          </a:prstGeom>
        </p:spPr>
      </p:pic>
    </p:spTree>
    <p:extLst>
      <p:ext uri="{BB962C8B-B14F-4D97-AF65-F5344CB8AC3E}">
        <p14:creationId xmlns:p14="http://schemas.microsoft.com/office/powerpoint/2010/main" val="59514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65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Database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adec="http://schemas.microsoft.com/office/drawing/2017/decorative" xmlns=""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Database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464F4F"/>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2022</a:t>
            </a:r>
          </a:p>
        </p:txBody>
      </p:sp>
      <p:pic>
        <p:nvPicPr>
          <p:cNvPr id="13" name="Picture 12">
            <a:extLst>
              <a:ext uri="{FF2B5EF4-FFF2-40B4-BE49-F238E27FC236}">
                <a16:creationId xmlns:a16="http://schemas.microsoft.com/office/drawing/2014/main" id="{58E6D7C6-18B9-45E9-BC88-5820977E7B17}"/>
              </a:ext>
            </a:extLst>
          </p:cNvPr>
          <p:cNvPicPr preferRelativeResize="0">
            <a:picLocks/>
          </p:cNvPicPr>
          <p:nvPr userDrawn="1"/>
        </p:nvPicPr>
        <p:blipFill>
          <a:blip r:embed="rId5">
            <a:extLst>
              <a:ext uri="{28A0092B-C50C-407E-A947-70E740481C1C}">
                <a14:useLocalDpi xmlns:a14="http://schemas.microsoft.com/office/drawing/2010/main" val="0"/>
              </a:ext>
            </a:extLst>
          </a:blip>
          <a:srcRect/>
          <a:stretch/>
        </p:blipFill>
        <p:spPr>
          <a:xfrm>
            <a:off x="0" y="0"/>
            <a:ext cx="192024" cy="6858000"/>
          </a:xfrm>
          <a:prstGeom prst="rect">
            <a:avLst/>
          </a:prstGeom>
        </p:spPr>
      </p:pic>
    </p:spTree>
    <p:extLst>
      <p:ext uri="{BB962C8B-B14F-4D97-AF65-F5344CB8AC3E}">
        <p14:creationId xmlns:p14="http://schemas.microsoft.com/office/powerpoint/2010/main" val="119879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Light - Title">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0638DF7B-BBB6-684E-A5BB-80F1125943EF}"/>
              </a:ext>
            </a:extLst>
          </p:cNvPr>
          <p:cNvSpPr>
            <a:spLocks noGrp="1"/>
          </p:cNvSpPr>
          <p:nvPr>
            <p:ph type="title" hasCustomPrompt="1"/>
          </p:nvPr>
        </p:nvSpPr>
        <p:spPr>
          <a:xfrm>
            <a:off x="768875" y="182403"/>
            <a:ext cx="10671048" cy="822960"/>
          </a:xfrm>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D53A59D3-A526-4960-BAE1-8BD82250450A}"/>
              </a:ext>
            </a:extLst>
          </p:cNvPr>
          <p:cNvSpPr>
            <a:spLocks noGrp="1"/>
          </p:cNvSpPr>
          <p:nvPr>
            <p:ph type="dt" sz="half" idx="10"/>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A956D9E9-7E71-4190-B0EB-741B22870789}"/>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sp>
        <p:nvSpPr>
          <p:cNvPr id="12" name="Slide Number Placeholder 11">
            <a:extLst>
              <a:ext uri="{FF2B5EF4-FFF2-40B4-BE49-F238E27FC236}">
                <a16:creationId xmlns:a16="http://schemas.microsoft.com/office/drawing/2014/main" id="{D924B719-5FF3-47AC-B36F-54999BA7908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8649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smtClean="0"/>
              <a:t>Racing to the Cloud - Copyright © 2023, Oracle and/or its affiliates.  </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smtClean="0"/>
              <a:t>Racing to the Cloud - Copyright © 2023, Oracle and/or its affiliates.  </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adec="http://schemas.microsoft.com/office/drawing/2017/decorative" xmlns=""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smtClean="0"/>
              <a:t>Racing to the Cloud - Copyright © 2023, Oracle and/or its affiliates.  </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adec="http://schemas.microsoft.com/office/drawing/2017/decorative" xmlns="" val="1"/>
              </a:ext>
            </a:extLst>
          </p:cNvPr>
          <p:cNvPicPr>
            <a:picLocks noChangeAspect="1"/>
          </p:cNvPicPr>
          <p:nvPr userDrawn="1"/>
        </p:nvPicPr>
        <p:blipFill>
          <a:blip r:embed="rId6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smtClean="0"/>
              <a:t>Racing to the Cloud - Copyright © 2023, Oracle and/or its affiliates.  </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pt-BR" smtClean="0"/>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814" r:id="rId43"/>
    <p:sldLayoutId id="2147483906" r:id="rId44"/>
    <p:sldLayoutId id="2147483749" r:id="rId45"/>
    <p:sldLayoutId id="2147483908" r:id="rId46"/>
    <p:sldLayoutId id="2147483751" r:id="rId47"/>
    <p:sldLayoutId id="2147483945" r:id="rId48"/>
    <p:sldLayoutId id="2147483752" r:id="rId49"/>
    <p:sldLayoutId id="2147483912" r:id="rId50"/>
    <p:sldLayoutId id="2147483763" r:id="rId51"/>
    <p:sldLayoutId id="2147483943" r:id="rId52"/>
    <p:sldLayoutId id="2147483744" r:id="rId53"/>
    <p:sldLayoutId id="2147483944" r:id="rId54"/>
    <p:sldLayoutId id="2147483742" r:id="rId55"/>
    <p:sldLayoutId id="2147483972" r:id="rId56"/>
    <p:sldLayoutId id="2147483973" r:id="rId57"/>
    <p:sldLayoutId id="2147483976" r:id="rId58"/>
    <p:sldLayoutId id="2147483977" r:id="rId59"/>
    <p:sldLayoutId id="2147483978" r:id="rId6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notesSlide" Target="../notesSlides/notesSlide7.xml"/><Relationship Id="rId26" Type="http://schemas.openxmlformats.org/officeDocument/2006/relationships/image" Target="../media/image69.png"/><Relationship Id="rId3" Type="http://schemas.openxmlformats.org/officeDocument/2006/relationships/tags" Target="../tags/tag94.xml"/><Relationship Id="rId21" Type="http://schemas.openxmlformats.org/officeDocument/2006/relationships/image" Target="../media/image123.svg"/><Relationship Id="rId34" Type="http://schemas.openxmlformats.org/officeDocument/2006/relationships/image" Target="../media/image136.svg"/><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slideLayout" Target="../slideLayouts/slideLayout60.xml"/><Relationship Id="rId25" Type="http://schemas.openxmlformats.org/officeDocument/2006/relationships/image" Target="../media/image127.svg"/><Relationship Id="rId33" Type="http://schemas.openxmlformats.org/officeDocument/2006/relationships/image" Target="../media/image74.png"/><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image" Target="../media/image66.png"/><Relationship Id="rId29" Type="http://schemas.openxmlformats.org/officeDocument/2006/relationships/image" Target="../media/image71.pn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image" Target="../media/image68.png"/><Relationship Id="rId32" Type="http://schemas.openxmlformats.org/officeDocument/2006/relationships/image" Target="../media/image73.png"/><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image" Target="../media/image125.svg"/><Relationship Id="rId28" Type="http://schemas.openxmlformats.org/officeDocument/2006/relationships/image" Target="../media/image70.png"/><Relationship Id="rId36" Type="http://schemas.openxmlformats.org/officeDocument/2006/relationships/image" Target="../media/image138.svg"/><Relationship Id="rId10" Type="http://schemas.openxmlformats.org/officeDocument/2006/relationships/tags" Target="../tags/tag101.xml"/><Relationship Id="rId19" Type="http://schemas.openxmlformats.org/officeDocument/2006/relationships/image" Target="../media/image65.png"/><Relationship Id="rId31" Type="http://schemas.openxmlformats.org/officeDocument/2006/relationships/image" Target="../media/image133.svg"/><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image" Target="../media/image67.png"/><Relationship Id="rId27" Type="http://schemas.openxmlformats.org/officeDocument/2006/relationships/image" Target="../media/image129.svg"/><Relationship Id="rId30" Type="http://schemas.openxmlformats.org/officeDocument/2006/relationships/image" Target="../media/image72.png"/><Relationship Id="rId35" Type="http://schemas.openxmlformats.org/officeDocument/2006/relationships/image" Target="../media/image75.png"/></Relationships>
</file>

<file path=ppt/slides/_rels/slide1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1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oracle.com/mysql/fre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apexapps.oracle.com/pls/apex/f?p=133:100:104967081223662::::SEARCH:mysql" TargetMode="External"/><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github.com/nrtr/m2c/wiki/Racing-to-The-Cloud-MySQL" TargetMode="External"/><Relationship Id="rId4" Type="http://schemas.openxmlformats.org/officeDocument/2006/relationships/image" Target="../media/image88.pn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emf"/><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90.jpeg"/><Relationship Id="rId5" Type="http://schemas.openxmlformats.org/officeDocument/2006/relationships/tags" Target="../tags/tag112.xml"/><Relationship Id="rId10" Type="http://schemas.openxmlformats.org/officeDocument/2006/relationships/image" Target="../media/image89.jpg"/><Relationship Id="rId4" Type="http://schemas.openxmlformats.org/officeDocument/2006/relationships/tags" Target="../tags/tag111.xml"/><Relationship Id="rId9"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7.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tags" Target="../tags/tag22.xml"/><Relationship Id="rId18" Type="http://schemas.openxmlformats.org/officeDocument/2006/relationships/tags" Target="../tags/tag27.xml"/><Relationship Id="rId3" Type="http://schemas.openxmlformats.org/officeDocument/2006/relationships/tags" Target="../tags/tag12.xml"/><Relationship Id="rId21" Type="http://schemas.openxmlformats.org/officeDocument/2006/relationships/tags" Target="../tags/tag30.xml"/><Relationship Id="rId7" Type="http://schemas.openxmlformats.org/officeDocument/2006/relationships/tags" Target="../tags/tag16.xml"/><Relationship Id="rId12" Type="http://schemas.openxmlformats.org/officeDocument/2006/relationships/tags" Target="../tags/tag21.xml"/><Relationship Id="rId17" Type="http://schemas.openxmlformats.org/officeDocument/2006/relationships/tags" Target="../tags/tag26.xml"/><Relationship Id="rId2" Type="http://schemas.openxmlformats.org/officeDocument/2006/relationships/tags" Target="../tags/tag11.xml"/><Relationship Id="rId16" Type="http://schemas.openxmlformats.org/officeDocument/2006/relationships/tags" Target="../tags/tag25.xml"/><Relationship Id="rId20" Type="http://schemas.openxmlformats.org/officeDocument/2006/relationships/tags" Target="../tags/tag29.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tags" Target="../tags/tag20.xml"/><Relationship Id="rId5" Type="http://schemas.openxmlformats.org/officeDocument/2006/relationships/tags" Target="../tags/tag14.xml"/><Relationship Id="rId15" Type="http://schemas.openxmlformats.org/officeDocument/2006/relationships/tags" Target="../tags/tag24.xml"/><Relationship Id="rId10" Type="http://schemas.openxmlformats.org/officeDocument/2006/relationships/tags" Target="../tags/tag19.xml"/><Relationship Id="rId19" Type="http://schemas.openxmlformats.org/officeDocument/2006/relationships/tags" Target="../tags/tag28.xml"/><Relationship Id="rId4" Type="http://schemas.openxmlformats.org/officeDocument/2006/relationships/tags" Target="../tags/tag13.xml"/><Relationship Id="rId9" Type="http://schemas.openxmlformats.org/officeDocument/2006/relationships/tags" Target="../tags/tag18.xml"/><Relationship Id="rId14" Type="http://schemas.openxmlformats.org/officeDocument/2006/relationships/tags" Target="../tags/tag23.xml"/><Relationship Id="rId2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survey.stackoverflow.co/2022/?utm_source=results#most-popular-technologies-databas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hyperlink" Target="https://www.jetbrains.com/lp/devecosystem-2022/databases/" TargetMode="External"/></Relationships>
</file>

<file path=ppt/slides/_rels/slide8.xml.rels><?xml version="1.0" encoding="UTF-8" standalone="yes"?>
<Relationships xmlns="http://schemas.openxmlformats.org/package/2006/relationships"><Relationship Id="rId13" Type="http://schemas.openxmlformats.org/officeDocument/2006/relationships/tags" Target="../tags/tag43.xml"/><Relationship Id="rId18" Type="http://schemas.openxmlformats.org/officeDocument/2006/relationships/tags" Target="../tags/tag48.xml"/><Relationship Id="rId26" Type="http://schemas.openxmlformats.org/officeDocument/2006/relationships/tags" Target="../tags/tag56.xml"/><Relationship Id="rId39" Type="http://schemas.openxmlformats.org/officeDocument/2006/relationships/tags" Target="../tags/tag69.xml"/><Relationship Id="rId21" Type="http://schemas.openxmlformats.org/officeDocument/2006/relationships/tags" Target="../tags/tag51.xml"/><Relationship Id="rId34" Type="http://schemas.openxmlformats.org/officeDocument/2006/relationships/tags" Target="../tags/tag64.xml"/><Relationship Id="rId42" Type="http://schemas.openxmlformats.org/officeDocument/2006/relationships/tags" Target="../tags/tag72.xml"/><Relationship Id="rId47" Type="http://schemas.openxmlformats.org/officeDocument/2006/relationships/tags" Target="../tags/tag77.xml"/><Relationship Id="rId50" Type="http://schemas.openxmlformats.org/officeDocument/2006/relationships/tags" Target="../tags/tag80.xml"/><Relationship Id="rId55" Type="http://schemas.openxmlformats.org/officeDocument/2006/relationships/tags" Target="../tags/tag85.xml"/><Relationship Id="rId63" Type="http://schemas.openxmlformats.org/officeDocument/2006/relationships/image" Target="../media/image551.svg"/><Relationship Id="rId68" Type="http://schemas.openxmlformats.org/officeDocument/2006/relationships/image" Target="../media/image32.png"/><Relationship Id="rId76" Type="http://schemas.openxmlformats.org/officeDocument/2006/relationships/image" Target="../media/image36.png"/><Relationship Id="rId84" Type="http://schemas.openxmlformats.org/officeDocument/2006/relationships/image" Target="../media/image40.png"/><Relationship Id="rId89" Type="http://schemas.openxmlformats.org/officeDocument/2006/relationships/image" Target="../media/image81.svg"/><Relationship Id="rId7" Type="http://schemas.openxmlformats.org/officeDocument/2006/relationships/tags" Target="../tags/tag37.xml"/><Relationship Id="rId71" Type="http://schemas.openxmlformats.org/officeDocument/2006/relationships/image" Target="../media/image63.svg"/><Relationship Id="rId92" Type="http://schemas.openxmlformats.org/officeDocument/2006/relationships/image" Target="../media/image44.png"/><Relationship Id="rId2" Type="http://schemas.openxmlformats.org/officeDocument/2006/relationships/tags" Target="../tags/tag32.xml"/><Relationship Id="rId16" Type="http://schemas.openxmlformats.org/officeDocument/2006/relationships/tags" Target="../tags/tag46.xml"/><Relationship Id="rId29" Type="http://schemas.openxmlformats.org/officeDocument/2006/relationships/tags" Target="../tags/tag59.xml"/><Relationship Id="rId11" Type="http://schemas.openxmlformats.org/officeDocument/2006/relationships/tags" Target="../tags/tag41.xml"/><Relationship Id="rId24" Type="http://schemas.openxmlformats.org/officeDocument/2006/relationships/tags" Target="../tags/tag54.xml"/><Relationship Id="rId32" Type="http://schemas.openxmlformats.org/officeDocument/2006/relationships/tags" Target="../tags/tag62.xml"/><Relationship Id="rId37" Type="http://schemas.openxmlformats.org/officeDocument/2006/relationships/tags" Target="../tags/tag67.xml"/><Relationship Id="rId40" Type="http://schemas.openxmlformats.org/officeDocument/2006/relationships/tags" Target="../tags/tag70.xml"/><Relationship Id="rId45" Type="http://schemas.openxmlformats.org/officeDocument/2006/relationships/tags" Target="../tags/tag75.xml"/><Relationship Id="rId53" Type="http://schemas.openxmlformats.org/officeDocument/2006/relationships/tags" Target="../tags/tag83.xml"/><Relationship Id="rId58" Type="http://schemas.openxmlformats.org/officeDocument/2006/relationships/image" Target="../media/image27.png"/><Relationship Id="rId66" Type="http://schemas.openxmlformats.org/officeDocument/2006/relationships/image" Target="../media/image31.png"/><Relationship Id="rId74" Type="http://schemas.openxmlformats.org/officeDocument/2006/relationships/image" Target="../media/image35.png"/><Relationship Id="rId79" Type="http://schemas.openxmlformats.org/officeDocument/2006/relationships/image" Target="../media/image71.svg"/><Relationship Id="rId87" Type="http://schemas.openxmlformats.org/officeDocument/2006/relationships/image" Target="../media/image79.svg"/><Relationship Id="rId5" Type="http://schemas.openxmlformats.org/officeDocument/2006/relationships/tags" Target="../tags/tag35.xml"/><Relationship Id="rId61" Type="http://schemas.openxmlformats.org/officeDocument/2006/relationships/image" Target="../media/image531.svg"/><Relationship Id="rId82" Type="http://schemas.openxmlformats.org/officeDocument/2006/relationships/image" Target="../media/image39.png"/><Relationship Id="rId90" Type="http://schemas.openxmlformats.org/officeDocument/2006/relationships/image" Target="../media/image43.png"/><Relationship Id="rId95" Type="http://schemas.openxmlformats.org/officeDocument/2006/relationships/image" Target="../media/image46.png"/><Relationship Id="rId19" Type="http://schemas.openxmlformats.org/officeDocument/2006/relationships/tags" Target="../tags/tag49.xml"/><Relationship Id="rId14" Type="http://schemas.openxmlformats.org/officeDocument/2006/relationships/tags" Target="../tags/tag44.xml"/><Relationship Id="rId22" Type="http://schemas.openxmlformats.org/officeDocument/2006/relationships/tags" Target="../tags/tag52.xml"/><Relationship Id="rId27" Type="http://schemas.openxmlformats.org/officeDocument/2006/relationships/tags" Target="../tags/tag57.xml"/><Relationship Id="rId30" Type="http://schemas.openxmlformats.org/officeDocument/2006/relationships/tags" Target="../tags/tag60.xml"/><Relationship Id="rId35" Type="http://schemas.openxmlformats.org/officeDocument/2006/relationships/tags" Target="../tags/tag65.xml"/><Relationship Id="rId43" Type="http://schemas.openxmlformats.org/officeDocument/2006/relationships/tags" Target="../tags/tag73.xml"/><Relationship Id="rId48" Type="http://schemas.openxmlformats.org/officeDocument/2006/relationships/tags" Target="../tags/tag78.xml"/><Relationship Id="rId56" Type="http://schemas.openxmlformats.org/officeDocument/2006/relationships/slideLayout" Target="../slideLayouts/slideLayout2.xml"/><Relationship Id="rId64" Type="http://schemas.openxmlformats.org/officeDocument/2006/relationships/image" Target="../media/image30.png"/><Relationship Id="rId69" Type="http://schemas.openxmlformats.org/officeDocument/2006/relationships/image" Target="../media/image610.svg"/><Relationship Id="rId77" Type="http://schemas.openxmlformats.org/officeDocument/2006/relationships/image" Target="../media/image69.svg"/><Relationship Id="rId8" Type="http://schemas.openxmlformats.org/officeDocument/2006/relationships/tags" Target="../tags/tag38.xml"/><Relationship Id="rId51" Type="http://schemas.openxmlformats.org/officeDocument/2006/relationships/tags" Target="../tags/tag81.xml"/><Relationship Id="rId72" Type="http://schemas.openxmlformats.org/officeDocument/2006/relationships/image" Target="../media/image34.png"/><Relationship Id="rId80" Type="http://schemas.openxmlformats.org/officeDocument/2006/relationships/image" Target="../media/image38.png"/><Relationship Id="rId85" Type="http://schemas.openxmlformats.org/officeDocument/2006/relationships/image" Target="../media/image77.svg"/><Relationship Id="rId93" Type="http://schemas.openxmlformats.org/officeDocument/2006/relationships/image" Target="../media/image85.svg"/><Relationship Id="rId3" Type="http://schemas.openxmlformats.org/officeDocument/2006/relationships/tags" Target="../tags/tag33.xml"/><Relationship Id="rId12" Type="http://schemas.openxmlformats.org/officeDocument/2006/relationships/tags" Target="../tags/tag42.xml"/><Relationship Id="rId17" Type="http://schemas.openxmlformats.org/officeDocument/2006/relationships/tags" Target="../tags/tag47.xml"/><Relationship Id="rId25" Type="http://schemas.openxmlformats.org/officeDocument/2006/relationships/tags" Target="../tags/tag55.xml"/><Relationship Id="rId33" Type="http://schemas.openxmlformats.org/officeDocument/2006/relationships/tags" Target="../tags/tag63.xml"/><Relationship Id="rId38" Type="http://schemas.openxmlformats.org/officeDocument/2006/relationships/tags" Target="../tags/tag68.xml"/><Relationship Id="rId46" Type="http://schemas.openxmlformats.org/officeDocument/2006/relationships/tags" Target="../tags/tag76.xml"/><Relationship Id="rId59" Type="http://schemas.openxmlformats.org/officeDocument/2006/relationships/image" Target="../media/image510.svg"/><Relationship Id="rId67" Type="http://schemas.openxmlformats.org/officeDocument/2006/relationships/image" Target="../media/image59.svg"/><Relationship Id="rId20" Type="http://schemas.openxmlformats.org/officeDocument/2006/relationships/tags" Target="../tags/tag50.xml"/><Relationship Id="rId41" Type="http://schemas.openxmlformats.org/officeDocument/2006/relationships/tags" Target="../tags/tag71.xml"/><Relationship Id="rId54" Type="http://schemas.openxmlformats.org/officeDocument/2006/relationships/tags" Target="../tags/tag84.xml"/><Relationship Id="rId62" Type="http://schemas.openxmlformats.org/officeDocument/2006/relationships/image" Target="../media/image29.png"/><Relationship Id="rId70" Type="http://schemas.openxmlformats.org/officeDocument/2006/relationships/image" Target="../media/image33.png"/><Relationship Id="rId75" Type="http://schemas.openxmlformats.org/officeDocument/2006/relationships/image" Target="../media/image67.svg"/><Relationship Id="rId83" Type="http://schemas.openxmlformats.org/officeDocument/2006/relationships/image" Target="../media/image75.svg"/><Relationship Id="rId88" Type="http://schemas.openxmlformats.org/officeDocument/2006/relationships/image" Target="../media/image42.png"/><Relationship Id="rId91" Type="http://schemas.openxmlformats.org/officeDocument/2006/relationships/image" Target="../media/image83.svg"/><Relationship Id="rId96" Type="http://schemas.openxmlformats.org/officeDocument/2006/relationships/image" Target="../media/image88.svg"/><Relationship Id="rId1" Type="http://schemas.openxmlformats.org/officeDocument/2006/relationships/tags" Target="../tags/tag31.xml"/><Relationship Id="rId6" Type="http://schemas.openxmlformats.org/officeDocument/2006/relationships/tags" Target="../tags/tag36.xml"/><Relationship Id="rId15" Type="http://schemas.openxmlformats.org/officeDocument/2006/relationships/tags" Target="../tags/tag45.xml"/><Relationship Id="rId23" Type="http://schemas.openxmlformats.org/officeDocument/2006/relationships/tags" Target="../tags/tag53.xml"/><Relationship Id="rId28" Type="http://schemas.openxmlformats.org/officeDocument/2006/relationships/tags" Target="../tags/tag58.xml"/><Relationship Id="rId36" Type="http://schemas.openxmlformats.org/officeDocument/2006/relationships/tags" Target="../tags/tag66.xml"/><Relationship Id="rId49" Type="http://schemas.openxmlformats.org/officeDocument/2006/relationships/tags" Target="../tags/tag79.xml"/><Relationship Id="rId57" Type="http://schemas.openxmlformats.org/officeDocument/2006/relationships/notesSlide" Target="../notesSlides/notesSlide5.xml"/><Relationship Id="rId10" Type="http://schemas.openxmlformats.org/officeDocument/2006/relationships/tags" Target="../tags/tag40.xml"/><Relationship Id="rId31" Type="http://schemas.openxmlformats.org/officeDocument/2006/relationships/tags" Target="../tags/tag61.xml"/><Relationship Id="rId44" Type="http://schemas.openxmlformats.org/officeDocument/2006/relationships/tags" Target="../tags/tag74.xml"/><Relationship Id="rId52" Type="http://schemas.openxmlformats.org/officeDocument/2006/relationships/tags" Target="../tags/tag82.xml"/><Relationship Id="rId60" Type="http://schemas.openxmlformats.org/officeDocument/2006/relationships/image" Target="../media/image28.png"/><Relationship Id="rId65" Type="http://schemas.openxmlformats.org/officeDocument/2006/relationships/image" Target="../media/image570.svg"/><Relationship Id="rId73" Type="http://schemas.openxmlformats.org/officeDocument/2006/relationships/image" Target="../media/image65.svg"/><Relationship Id="rId78" Type="http://schemas.openxmlformats.org/officeDocument/2006/relationships/image" Target="../media/image37.png"/><Relationship Id="rId81" Type="http://schemas.openxmlformats.org/officeDocument/2006/relationships/image" Target="../media/image73.svg"/><Relationship Id="rId86" Type="http://schemas.openxmlformats.org/officeDocument/2006/relationships/image" Target="../media/image41.png"/><Relationship Id="rId94" Type="http://schemas.openxmlformats.org/officeDocument/2006/relationships/image" Target="../media/image45.png"/><Relationship Id="rId4" Type="http://schemas.openxmlformats.org/officeDocument/2006/relationships/tags" Target="../tags/tag34.xml"/><Relationship Id="rId9" Type="http://schemas.openxmlformats.org/officeDocument/2006/relationships/tags" Target="../tags/tag39.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6.xml"/><Relationship Id="rId13" Type="http://schemas.openxmlformats.org/officeDocument/2006/relationships/image" Target="../media/image51.png"/><Relationship Id="rId18" Type="http://schemas.openxmlformats.org/officeDocument/2006/relationships/image" Target="../media/image56.png"/><Relationship Id="rId26" Type="http://schemas.openxmlformats.org/officeDocument/2006/relationships/image" Target="../media/image63.png"/><Relationship Id="rId3" Type="http://schemas.openxmlformats.org/officeDocument/2006/relationships/tags" Target="../tags/tag88.xml"/><Relationship Id="rId21" Type="http://schemas.openxmlformats.org/officeDocument/2006/relationships/image" Target="../media/image59.png"/><Relationship Id="rId7" Type="http://schemas.openxmlformats.org/officeDocument/2006/relationships/slideLayout" Target="../slideLayouts/slideLayout2.xml"/><Relationship Id="rId12" Type="http://schemas.openxmlformats.org/officeDocument/2006/relationships/image" Target="../media/image50.png"/><Relationship Id="rId17" Type="http://schemas.openxmlformats.org/officeDocument/2006/relationships/image" Target="../media/image55.png"/><Relationship Id="rId25" Type="http://schemas.openxmlformats.org/officeDocument/2006/relationships/image" Target="../media/image62.png"/><Relationship Id="rId2" Type="http://schemas.openxmlformats.org/officeDocument/2006/relationships/tags" Target="../tags/tag87.xml"/><Relationship Id="rId16" Type="http://schemas.openxmlformats.org/officeDocument/2006/relationships/image" Target="../media/image54.png"/><Relationship Id="rId20" Type="http://schemas.openxmlformats.org/officeDocument/2006/relationships/image" Target="../media/image58.png"/><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image" Target="../media/image49.png"/><Relationship Id="rId24" Type="http://schemas.openxmlformats.org/officeDocument/2006/relationships/image" Target="../media/image61.png"/><Relationship Id="rId5" Type="http://schemas.openxmlformats.org/officeDocument/2006/relationships/tags" Target="../tags/tag90.xml"/><Relationship Id="rId15" Type="http://schemas.openxmlformats.org/officeDocument/2006/relationships/image" Target="../media/image53.png"/><Relationship Id="rId23" Type="http://schemas.openxmlformats.org/officeDocument/2006/relationships/image" Target="../media/image103.sv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tags" Target="../tags/tag89.xml"/><Relationship Id="rId9" Type="http://schemas.openxmlformats.org/officeDocument/2006/relationships/image" Target="../media/image47.png"/><Relationship Id="rId14" Type="http://schemas.openxmlformats.org/officeDocument/2006/relationships/image" Target="../media/image52.png"/><Relationship Id="rId22" Type="http://schemas.openxmlformats.org/officeDocument/2006/relationships/image" Target="../media/image60.png"/><Relationship Id="rId27"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E3125-76D3-4624-9859-1262BFAE0F1A}"/>
              </a:ext>
            </a:extLst>
          </p:cNvPr>
          <p:cNvSpPr>
            <a:spLocks noGrp="1"/>
          </p:cNvSpPr>
          <p:nvPr>
            <p:ph type="ctrTitle"/>
          </p:nvPr>
        </p:nvSpPr>
        <p:spPr>
          <a:xfrm>
            <a:off x="766617" y="2444701"/>
            <a:ext cx="10158984" cy="786651"/>
          </a:xfrm>
        </p:spPr>
        <p:txBody>
          <a:bodyPr/>
          <a:lstStyle/>
          <a:p>
            <a:r>
              <a:rPr lang="pt-BR" dirty="0" smtClean="0"/>
              <a:t> Oracle OCVS and </a:t>
            </a:r>
            <a:r>
              <a:rPr lang="pt-BR" dirty="0" smtClean="0"/>
              <a:t>MySQL </a:t>
            </a:r>
            <a:r>
              <a:rPr lang="pt-BR" dirty="0" smtClean="0"/>
              <a:t>Cloud   </a:t>
            </a:r>
            <a:endParaRPr lang="en-US" dirty="0"/>
          </a:p>
        </p:txBody>
      </p:sp>
      <p:sp>
        <p:nvSpPr>
          <p:cNvPr id="3" name="Text Placeholder 2">
            <a:extLst>
              <a:ext uri="{FF2B5EF4-FFF2-40B4-BE49-F238E27FC236}">
                <a16:creationId xmlns:a16="http://schemas.microsoft.com/office/drawing/2014/main" id="{0A6B3A5F-C19F-487C-97C2-B682634751FE}"/>
              </a:ext>
            </a:extLst>
          </p:cNvPr>
          <p:cNvSpPr>
            <a:spLocks noGrp="1"/>
          </p:cNvSpPr>
          <p:nvPr>
            <p:ph type="body" sz="quarter" idx="33"/>
          </p:nvPr>
        </p:nvSpPr>
        <p:spPr>
          <a:xfrm>
            <a:off x="968331" y="3183421"/>
            <a:ext cx="8373364" cy="358927"/>
          </a:xfrm>
        </p:spPr>
        <p:txBody>
          <a:bodyPr/>
          <a:lstStyle/>
          <a:p>
            <a:r>
              <a:rPr lang="en-US" sz="2000" dirty="0">
                <a:solidFill>
                  <a:schemeClr val="accent6">
                    <a:lumMod val="50000"/>
                  </a:schemeClr>
                </a:solidFill>
              </a:rPr>
              <a:t>Racing to the </a:t>
            </a:r>
            <a:r>
              <a:rPr lang="en-US" sz="2000" smtClean="0">
                <a:solidFill>
                  <a:schemeClr val="accent6">
                    <a:lumMod val="50000"/>
                  </a:schemeClr>
                </a:solidFill>
              </a:rPr>
              <a:t>Cloud  Brasil 2023</a:t>
            </a:r>
            <a:endParaRPr lang="en-US" sz="2000" dirty="0">
              <a:solidFill>
                <a:schemeClr val="accent6">
                  <a:lumMod val="50000"/>
                </a:schemeClr>
              </a:solidFill>
            </a:endParaRPr>
          </a:p>
        </p:txBody>
      </p:sp>
      <p:cxnSp>
        <p:nvCxnSpPr>
          <p:cNvPr id="7" name="Accent Mark">
            <a:extLst>
              <a:ext uri="{FF2B5EF4-FFF2-40B4-BE49-F238E27FC236}">
                <a16:creationId xmlns:a16="http://schemas.microsoft.com/office/drawing/2014/main" id="{5879F051-2F76-445D-B0AB-3251CAD6C8C9}"/>
              </a:ext>
              <a:ext uri="{C183D7F6-B498-43B3-948B-1728B52AA6E4}">
                <adec:decorative xmlns:adec="http://schemas.microsoft.com/office/drawing/2017/decorative" xmlns="" val="1"/>
              </a:ext>
            </a:extLst>
          </p:cNvPr>
          <p:cNvCxnSpPr>
            <a:cxnSpLocks/>
          </p:cNvCxnSpPr>
          <p:nvPr/>
        </p:nvCxnSpPr>
        <p:spPr>
          <a:xfrm flipH="1">
            <a:off x="780879" y="3713390"/>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8692178" y="5683160"/>
            <a:ext cx="1366271" cy="369332"/>
          </a:xfrm>
          <a:prstGeom prst="rect">
            <a:avLst/>
          </a:prstGeom>
        </p:spPr>
        <p:txBody>
          <a:bodyPr wrap="none">
            <a:spAutoFit/>
          </a:bodyPr>
          <a:lstStyle/>
          <a:p>
            <a:pPr lvl="0"/>
            <a:r>
              <a:rPr lang="en-US" dirty="0" err="1"/>
              <a:t>Maio</a:t>
            </a:r>
            <a:r>
              <a:rPr lang="en-US" dirty="0"/>
              <a:t>, 2023</a:t>
            </a:r>
          </a:p>
        </p:txBody>
      </p:sp>
      <p:sp>
        <p:nvSpPr>
          <p:cNvPr id="9" name="Text Placeholder 4">
            <a:extLst>
              <a:ext uri="{FF2B5EF4-FFF2-40B4-BE49-F238E27FC236}">
                <a16:creationId xmlns:a16="http://schemas.microsoft.com/office/drawing/2014/main" id="{1F04DA5D-54E5-48F5-83D6-43E439C223B1}"/>
              </a:ext>
            </a:extLst>
          </p:cNvPr>
          <p:cNvSpPr>
            <a:spLocks noGrp="1"/>
          </p:cNvSpPr>
          <p:nvPr>
            <p:ph type="body" sz="quarter" idx="34"/>
          </p:nvPr>
        </p:nvSpPr>
        <p:spPr>
          <a:xfrm>
            <a:off x="390293" y="3976455"/>
            <a:ext cx="11374243" cy="1463646"/>
          </a:xfrm>
        </p:spPr>
        <p:txBody>
          <a:bodyPr/>
          <a:lstStyle/>
          <a:p>
            <a:pPr>
              <a:lnSpc>
                <a:spcPct val="100000"/>
              </a:lnSpc>
            </a:pPr>
            <a:r>
              <a:rPr lang="pt-BR" sz="1600" b="1" dirty="0"/>
              <a:t>         </a:t>
            </a:r>
            <a:r>
              <a:rPr lang="pt-BR" sz="1600" b="1" dirty="0" smtClean="0"/>
              <a:t>Marcel </a:t>
            </a:r>
            <a:r>
              <a:rPr lang="pt-BR" sz="1600" b="1" dirty="0"/>
              <a:t>Lamarca                                    </a:t>
            </a:r>
            <a:r>
              <a:rPr lang="pt-BR" sz="1600" b="1" dirty="0" smtClean="0"/>
              <a:t>                 Marcelo </a:t>
            </a:r>
            <a:r>
              <a:rPr lang="pt-BR" sz="1600" b="1" dirty="0"/>
              <a:t>Santos   </a:t>
            </a:r>
            <a:r>
              <a:rPr lang="pt-BR" sz="1600" b="1" dirty="0" smtClean="0"/>
              <a:t>                                                 Luiz Stellato                                                                         </a:t>
            </a:r>
            <a:endParaRPr lang="pt-BR" sz="1600" b="1" dirty="0"/>
          </a:p>
          <a:p>
            <a:pPr>
              <a:lnSpc>
                <a:spcPct val="100000"/>
              </a:lnSpc>
            </a:pPr>
            <a:r>
              <a:rPr lang="pt-BR" sz="1600" b="1" dirty="0"/>
              <a:t>         </a:t>
            </a:r>
            <a:r>
              <a:rPr lang="pt-BR" sz="1600" dirty="0" smtClean="0"/>
              <a:t>Alliances </a:t>
            </a:r>
            <a:r>
              <a:rPr lang="pt-BR" sz="1600" dirty="0"/>
              <a:t>Sênior Consultant LAD     </a:t>
            </a:r>
            <a:r>
              <a:rPr lang="pt-BR" sz="1600" dirty="0" smtClean="0"/>
              <a:t>                  Customer </a:t>
            </a:r>
            <a:r>
              <a:rPr lang="pt-BR" sz="1600" dirty="0"/>
              <a:t>Expirence Manager </a:t>
            </a:r>
            <a:r>
              <a:rPr lang="pt-BR" sz="1600" dirty="0" smtClean="0"/>
              <a:t>                          Cloud Solution Engenieer</a:t>
            </a:r>
            <a:endParaRPr lang="pt-BR" sz="1600" dirty="0"/>
          </a:p>
          <a:p>
            <a:pPr>
              <a:lnSpc>
                <a:spcPct val="100000"/>
              </a:lnSpc>
            </a:pPr>
            <a:endParaRPr lang="pt-BR" sz="1600" dirty="0"/>
          </a:p>
          <a:p>
            <a:pPr>
              <a:lnSpc>
                <a:spcPct val="100000"/>
              </a:lnSpc>
            </a:pPr>
            <a:endParaRPr lang="pt-BR" sz="1600" dirty="0"/>
          </a:p>
          <a:p>
            <a:pPr>
              <a:lnSpc>
                <a:spcPct val="100000"/>
              </a:lnSpc>
            </a:pPr>
            <a:r>
              <a:rPr lang="pt-BR" sz="1600" dirty="0">
                <a:solidFill>
                  <a:schemeClr val="bg1">
                    <a:lumMod val="10000"/>
                  </a:schemeClr>
                </a:solidFill>
              </a:rPr>
              <a:t>                                                                </a:t>
            </a:r>
          </a:p>
          <a:p>
            <a:pPr>
              <a:lnSpc>
                <a:spcPct val="100000"/>
              </a:lnSpc>
            </a:pPr>
            <a:r>
              <a:rPr lang="pt-BR" sz="1600" b="1" dirty="0">
                <a:solidFill>
                  <a:schemeClr val="bg1">
                    <a:lumMod val="10000"/>
                  </a:schemeClr>
                </a:solidFill>
              </a:rPr>
              <a:t>                                                                        </a:t>
            </a:r>
            <a:endParaRPr lang="en-US" b="1" dirty="0"/>
          </a:p>
        </p:txBody>
      </p:sp>
      <p:pic>
        <p:nvPicPr>
          <p:cNvPr id="5" name="Picture 4"/>
          <p:cNvPicPr>
            <a:picLocks noChangeAspect="1"/>
          </p:cNvPicPr>
          <p:nvPr/>
        </p:nvPicPr>
        <p:blipFill>
          <a:blip r:embed="rId3"/>
          <a:stretch>
            <a:fillRect/>
          </a:stretch>
        </p:blipFill>
        <p:spPr>
          <a:xfrm>
            <a:off x="601884" y="779249"/>
            <a:ext cx="2505394" cy="92034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58815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EA3B678-9BFF-4EF2-A57E-AB02169F0548}"/>
              </a:ext>
            </a:extLst>
          </p:cNvPr>
          <p:cNvSpPr>
            <a:spLocks noGrp="1"/>
          </p:cNvSpPr>
          <p:nvPr>
            <p:ph type="ftr" sz="quarter" idx="11"/>
          </p:nvPr>
        </p:nvSpPr>
        <p:spPr/>
        <p:txBody>
          <a:bodyPr/>
          <a:lstStyle/>
          <a:p>
            <a:r>
              <a:rPr lang="en-US" smtClean="0"/>
              <a:t>Racing to the Cloud - Copyright © 2023, Oracle and/or its affiliates.  </a:t>
            </a:r>
            <a:endParaRPr lang="en-US" dirty="0"/>
          </a:p>
        </p:txBody>
      </p:sp>
      <p:pic>
        <p:nvPicPr>
          <p:cNvPr id="4" name="Picture 3">
            <a:extLst>
              <a:ext uri="{FF2B5EF4-FFF2-40B4-BE49-F238E27FC236}">
                <a16:creationId xmlns:a16="http://schemas.microsoft.com/office/drawing/2014/main" id="{D1C622B8-5F11-47BC-BBD5-CAC8FD63E0C8}"/>
              </a:ext>
            </a:extLst>
          </p:cNvPr>
          <p:cNvPicPr>
            <a:picLocks noChangeAspect="1"/>
          </p:cNvPicPr>
          <p:nvPr/>
        </p:nvPicPr>
        <p:blipFill rotWithShape="1">
          <a:blip r:embed="rId19">
            <a:extLst>
              <a:ext uri="{28A0092B-C50C-407E-A947-70E740481C1C}">
                <a14:useLocalDpi xmlns:a14="http://schemas.microsoft.com/office/drawing/2010/main" val="0"/>
              </a:ext>
            </a:extLst>
          </a:blip>
          <a:srcRect b="6481"/>
          <a:stretch/>
        </p:blipFill>
        <p:spPr>
          <a:xfrm>
            <a:off x="0" y="1541"/>
            <a:ext cx="12192000" cy="6413500"/>
          </a:xfrm>
          <a:prstGeom prst="rect">
            <a:avLst/>
          </a:prstGeom>
        </p:spPr>
      </p:pic>
      <p:sp>
        <p:nvSpPr>
          <p:cNvPr id="5" name="Title 2">
            <a:extLst>
              <a:ext uri="{FF2B5EF4-FFF2-40B4-BE49-F238E27FC236}">
                <a16:creationId xmlns:a16="http://schemas.microsoft.com/office/drawing/2014/main" id="{CBADD9B2-4EB5-4209-AC8D-20D21EB3D0F9}"/>
              </a:ext>
            </a:extLst>
          </p:cNvPr>
          <p:cNvSpPr>
            <a:spLocks noGrp="1"/>
          </p:cNvSpPr>
          <p:nvPr>
            <p:ph type="title"/>
          </p:nvPr>
        </p:nvSpPr>
        <p:spPr>
          <a:xfrm>
            <a:off x="1127759" y="415177"/>
            <a:ext cx="8865955" cy="590372"/>
          </a:xfrm>
        </p:spPr>
        <p:txBody>
          <a:bodyPr/>
          <a:lstStyle/>
          <a:p>
            <a:r>
              <a:rPr lang="en-US" dirty="0">
                <a:solidFill>
                  <a:schemeClr val="accent1">
                    <a:lumMod val="75000"/>
                  </a:schemeClr>
                </a:solidFill>
              </a:rPr>
              <a:t>Machine learning </a:t>
            </a:r>
            <a:r>
              <a:rPr lang="en-US" dirty="0" err="1" smtClean="0"/>
              <a:t>em</a:t>
            </a:r>
            <a:r>
              <a:rPr lang="en-US" dirty="0" smtClean="0"/>
              <a:t> </a:t>
            </a:r>
            <a:r>
              <a:rPr lang="en-US" dirty="0" err="1" smtClean="0"/>
              <a:t>ação</a:t>
            </a:r>
            <a:r>
              <a:rPr lang="en-US" dirty="0" smtClean="0"/>
              <a:t> junto com </a:t>
            </a:r>
            <a:r>
              <a:rPr lang="en-US" dirty="0">
                <a:solidFill>
                  <a:schemeClr val="accent1">
                    <a:lumMod val="75000"/>
                  </a:schemeClr>
                </a:solidFill>
              </a:rPr>
              <a:t>MySQL </a:t>
            </a:r>
            <a:r>
              <a:rPr lang="en-US" dirty="0" err="1" smtClean="0">
                <a:solidFill>
                  <a:schemeClr val="accent1">
                    <a:lumMod val="75000"/>
                  </a:schemeClr>
                </a:solidFill>
              </a:rPr>
              <a:t>HeatWave</a:t>
            </a:r>
            <a:r>
              <a:rPr lang="en-US" dirty="0" smtClean="0"/>
              <a:t> </a:t>
            </a:r>
            <a:endParaRPr lang="en-US" b="0" dirty="0">
              <a:solidFill>
                <a:schemeClr val="accent1"/>
              </a:solidFill>
            </a:endParaRPr>
          </a:p>
        </p:txBody>
      </p:sp>
      <p:grpSp>
        <p:nvGrpSpPr>
          <p:cNvPr id="6" name="Group 5">
            <a:extLst>
              <a:ext uri="{FF2B5EF4-FFF2-40B4-BE49-F238E27FC236}">
                <a16:creationId xmlns:a16="http://schemas.microsoft.com/office/drawing/2014/main" id="{6D6252D1-B19F-4A00-BCA9-4411DDF0CE8A}"/>
              </a:ext>
            </a:extLst>
          </p:cNvPr>
          <p:cNvGrpSpPr/>
          <p:nvPr/>
        </p:nvGrpSpPr>
        <p:grpSpPr>
          <a:xfrm>
            <a:off x="528744" y="1600140"/>
            <a:ext cx="2154719" cy="4514850"/>
            <a:chOff x="949545" y="1330569"/>
            <a:chExt cx="2154719" cy="4514850"/>
          </a:xfrm>
        </p:grpSpPr>
        <p:sp>
          <p:nvSpPr>
            <p:cNvPr id="7" name="Rounded Rectangle 8">
              <a:extLst>
                <a:ext uri="{FF2B5EF4-FFF2-40B4-BE49-F238E27FC236}">
                  <a16:creationId xmlns:a16="http://schemas.microsoft.com/office/drawing/2014/main" id="{F7574649-C46E-4D5A-8425-73F3701C96E0}"/>
                </a:ext>
              </a:extLst>
            </p:cNvPr>
            <p:cNvSpPr/>
            <p:nvPr>
              <p:custDataLst>
                <p:tags r:id="rId7"/>
              </p:custDataLst>
            </p:nvPr>
          </p:nvSpPr>
          <p:spPr>
            <a:xfrm>
              <a:off x="983993" y="1330569"/>
              <a:ext cx="2120271" cy="4514850"/>
            </a:xfrm>
            <a:prstGeom prst="roundRect">
              <a:avLst>
                <a:gd name="adj" fmla="val 7122"/>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algn="ctr"/>
              <a:r>
                <a:rPr lang="en-US" sz="2000" b="1" dirty="0">
                  <a:solidFill>
                    <a:srgbClr val="41817E"/>
                  </a:solidFill>
                </a:rPr>
                <a:t>OLTP </a:t>
              </a:r>
            </a:p>
            <a:p>
              <a:pPr algn="ctr"/>
              <a:r>
                <a:rPr lang="en-US" sz="2000" b="1" dirty="0">
                  <a:solidFill>
                    <a:srgbClr val="41817E"/>
                  </a:solidFill>
                </a:rPr>
                <a:t>Applications</a:t>
              </a:r>
            </a:p>
          </p:txBody>
        </p:sp>
        <p:cxnSp>
          <p:nvCxnSpPr>
            <p:cNvPr id="8" name="Straight Connector 7">
              <a:extLst>
                <a:ext uri="{FF2B5EF4-FFF2-40B4-BE49-F238E27FC236}">
                  <a16:creationId xmlns:a16="http://schemas.microsoft.com/office/drawing/2014/main" id="{C10E6570-4F92-4998-818D-F025192DFD5A}"/>
                </a:ext>
              </a:extLst>
            </p:cNvPr>
            <p:cNvCxnSpPr/>
            <p:nvPr>
              <p:custDataLst>
                <p:tags r:id="rId8"/>
              </p:custDataLst>
            </p:nvPr>
          </p:nvCxnSpPr>
          <p:spPr>
            <a:xfrm>
              <a:off x="1269332" y="2349821"/>
              <a:ext cx="1421541" cy="0"/>
            </a:xfrm>
            <a:prstGeom prst="line">
              <a:avLst/>
            </a:prstGeom>
            <a:ln>
              <a:solidFill>
                <a:srgbClr val="41817E"/>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7CF4144-D29D-42CF-B92F-9CD33798F275}"/>
                </a:ext>
              </a:extLst>
            </p:cNvPr>
            <p:cNvSpPr txBox="1"/>
            <p:nvPr>
              <p:custDataLst>
                <p:tags r:id="rId9"/>
              </p:custDataLst>
            </p:nvPr>
          </p:nvSpPr>
          <p:spPr>
            <a:xfrm>
              <a:off x="949545" y="2835678"/>
              <a:ext cx="1055688" cy="262939"/>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2"/>
                  </a:solidFill>
                  <a:effectLst/>
                  <a:uLnTx/>
                  <a:uFillTx/>
                  <a:latin typeface="Oracle Sans"/>
                  <a:ea typeface="+mn-ea"/>
                  <a:cs typeface="+mn-cs"/>
                </a:rPr>
                <a:t>Social</a:t>
              </a:r>
            </a:p>
          </p:txBody>
        </p:sp>
        <p:sp>
          <p:nvSpPr>
            <p:cNvPr id="10" name="TextBox 9">
              <a:extLst>
                <a:ext uri="{FF2B5EF4-FFF2-40B4-BE49-F238E27FC236}">
                  <a16:creationId xmlns:a16="http://schemas.microsoft.com/office/drawing/2014/main" id="{2C6AE766-FA14-42ED-A6C2-96AC9C220E9B}"/>
                </a:ext>
              </a:extLst>
            </p:cNvPr>
            <p:cNvSpPr txBox="1"/>
            <p:nvPr>
              <p:custDataLst>
                <p:tags r:id="rId10"/>
              </p:custDataLst>
            </p:nvPr>
          </p:nvSpPr>
          <p:spPr>
            <a:xfrm>
              <a:off x="949545" y="3585343"/>
              <a:ext cx="1055688" cy="262939"/>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dirty="0">
                  <a:ln>
                    <a:noFill/>
                  </a:ln>
                  <a:solidFill>
                    <a:schemeClr val="tx2"/>
                  </a:solidFill>
                  <a:effectLst/>
                  <a:uLnTx/>
                  <a:uFillTx/>
                  <a:latin typeface="Oracle Sans"/>
                  <a:ea typeface="+mn-ea"/>
                  <a:cs typeface="+mn-cs"/>
                </a:rPr>
                <a:t>ECommerce</a:t>
              </a:r>
            </a:p>
          </p:txBody>
        </p:sp>
        <p:sp>
          <p:nvSpPr>
            <p:cNvPr id="11" name="TextBox 10">
              <a:extLst>
                <a:ext uri="{FF2B5EF4-FFF2-40B4-BE49-F238E27FC236}">
                  <a16:creationId xmlns:a16="http://schemas.microsoft.com/office/drawing/2014/main" id="{51834E04-8F59-448F-B3F8-657C871A1B2D}"/>
                </a:ext>
              </a:extLst>
            </p:cNvPr>
            <p:cNvSpPr txBox="1"/>
            <p:nvPr>
              <p:custDataLst>
                <p:tags r:id="rId11"/>
              </p:custDataLst>
            </p:nvPr>
          </p:nvSpPr>
          <p:spPr>
            <a:xfrm>
              <a:off x="949545" y="4381793"/>
              <a:ext cx="1055688" cy="262939"/>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solidFill>
                    <a:schemeClr val="tx2"/>
                  </a:solidFill>
                  <a:effectLst/>
                  <a:uLnTx/>
                  <a:uFillTx/>
                  <a:latin typeface="Oracle Sans"/>
                  <a:ea typeface="+mn-ea"/>
                  <a:cs typeface="+mn-cs"/>
                </a:rPr>
                <a:t>FinTech</a:t>
              </a:r>
            </a:p>
          </p:txBody>
        </p:sp>
        <p:sp>
          <p:nvSpPr>
            <p:cNvPr id="12" name="TextBox 11">
              <a:extLst>
                <a:ext uri="{FF2B5EF4-FFF2-40B4-BE49-F238E27FC236}">
                  <a16:creationId xmlns:a16="http://schemas.microsoft.com/office/drawing/2014/main" id="{E5A663F8-0212-4CFE-9DCE-8FAE1E137B8C}"/>
                </a:ext>
              </a:extLst>
            </p:cNvPr>
            <p:cNvSpPr txBox="1"/>
            <p:nvPr>
              <p:custDataLst>
                <p:tags r:id="rId12"/>
              </p:custDataLst>
            </p:nvPr>
          </p:nvSpPr>
          <p:spPr>
            <a:xfrm>
              <a:off x="949545" y="5241333"/>
              <a:ext cx="1055688" cy="262939"/>
            </a:xfrm>
            <a:prstGeom prst="rect">
              <a:avLst/>
            </a:prstGeom>
            <a:noFill/>
          </p:spPr>
          <p:txBody>
            <a:bodyPr wrap="square" lIns="0" tIns="0" rIns="0" bIns="0" rtlCol="0">
              <a:noAutofit/>
            </a:bodyPr>
            <a:lstStyle/>
            <a:p>
              <a:pPr marL="0" marR="0" lvl="0" indent="0" algn="r" defTabSz="914400" rtl="0" eaLnBrk="1" fontAlgn="auto" latinLnBrk="0" hangingPunct="1">
                <a:lnSpc>
                  <a:spcPct val="90000"/>
                </a:lnSpc>
                <a:spcBef>
                  <a:spcPct val="0"/>
                </a:spcBef>
                <a:spcAft>
                  <a:spcPct val="0"/>
                </a:spcAft>
                <a:buClrTx/>
                <a:buSzTx/>
                <a:buFontTx/>
                <a:buNone/>
                <a:defRPr/>
              </a:pPr>
              <a:r>
                <a:rPr kumimoji="0" lang="en-US" sz="1200" b="1" i="0" u="none" strike="noStrike" kern="1200" cap="none" spc="0" normalizeH="0" baseline="0" noProof="0">
                  <a:ln>
                    <a:noFill/>
                  </a:ln>
                  <a:solidFill>
                    <a:schemeClr val="tx2"/>
                  </a:solidFill>
                  <a:effectLst/>
                  <a:uLnTx/>
                  <a:uFillTx/>
                  <a:latin typeface="Oracle Sans"/>
                  <a:ea typeface="+mn-ea"/>
                  <a:cs typeface="+mn-cs"/>
                </a:rPr>
                <a:t>SaaS</a:t>
              </a:r>
            </a:p>
          </p:txBody>
        </p:sp>
        <p:pic>
          <p:nvPicPr>
            <p:cNvPr id="13" name="Picture Placeholder 9">
              <a:extLst>
                <a:ext uri="{FF2B5EF4-FFF2-40B4-BE49-F238E27FC236}">
                  <a16:creationId xmlns:a16="http://schemas.microsoft.com/office/drawing/2014/main" id="{DFB5597A-7A33-4E85-B953-EA6F6D84DB0C}"/>
                </a:ext>
              </a:extLst>
            </p:cNvPr>
            <p:cNvPicPr>
              <a:picLocks noChangeAspect="1"/>
            </p:cNvPicPr>
            <p:nvPr>
              <p:custDataLst>
                <p:tags r:id="rId13"/>
              </p:custDataLst>
            </p:nvPr>
          </p:nvPicPr>
          <p:blipFill>
            <a:blip r:embed="rId20">
              <a:extLst>
                <a:ext uri="{28A0092B-C50C-407E-A947-70E740481C1C}">
                  <a14:useLocalDpi xmlns:a14="http://schemas.microsoft.com/office/drawing/2010/main"/>
                </a:ext>
                <a:ext uri="{96DAC541-7B7A-43D3-8B79-37D633B846F1}">
                  <asvg:svgBlip xmlns="" xmlns:asvg="http://schemas.microsoft.com/office/drawing/2016/SVG/main" r:embed="rId21"/>
                </a:ext>
              </a:extLst>
            </a:blip>
            <a:stretch>
              <a:fillRect/>
            </a:stretch>
          </p:blipFill>
          <p:spPr>
            <a:xfrm>
              <a:off x="2002016" y="2517338"/>
              <a:ext cx="749262" cy="749262"/>
            </a:xfrm>
            <a:prstGeom prst="rect">
              <a:avLst/>
            </a:prstGeom>
            <a:noFill/>
          </p:spPr>
        </p:pic>
        <p:pic>
          <p:nvPicPr>
            <p:cNvPr id="14" name="Picture Placeholder 105">
              <a:extLst>
                <a:ext uri="{FF2B5EF4-FFF2-40B4-BE49-F238E27FC236}">
                  <a16:creationId xmlns:a16="http://schemas.microsoft.com/office/drawing/2014/main" id="{9A041DE7-76DD-4508-91B7-AD7C34E5904A}"/>
                </a:ext>
              </a:extLst>
            </p:cNvPr>
            <p:cNvPicPr>
              <a:picLocks noChangeAspect="1"/>
            </p:cNvPicPr>
            <p:nvPr>
              <p:custDataLst>
                <p:tags r:id="rId14"/>
              </p:custDataLst>
            </p:nvPr>
          </p:nvPicPr>
          <p:blipFill>
            <a:blip r:embed="rId22">
              <a:extLst>
                <a:ext uri="{28A0092B-C50C-407E-A947-70E740481C1C}">
                  <a14:useLocalDpi xmlns:a14="http://schemas.microsoft.com/office/drawing/2010/main"/>
                </a:ext>
                <a:ext uri="{96DAC541-7B7A-43D3-8B79-37D633B846F1}">
                  <asvg:svgBlip xmlns="" xmlns:asvg="http://schemas.microsoft.com/office/drawing/2016/SVG/main" r:embed="rId23"/>
                </a:ext>
              </a:extLst>
            </a:blip>
            <a:srcRect l="85" r="85"/>
            <a:stretch>
              <a:fillRect/>
            </a:stretch>
          </p:blipFill>
          <p:spPr>
            <a:xfrm>
              <a:off x="2002016" y="3327985"/>
              <a:ext cx="749264" cy="749262"/>
            </a:xfrm>
            <a:prstGeom prst="rect">
              <a:avLst/>
            </a:prstGeom>
          </p:spPr>
        </p:pic>
        <p:pic>
          <p:nvPicPr>
            <p:cNvPr id="15" name="Picture Placeholder 87">
              <a:extLst>
                <a:ext uri="{FF2B5EF4-FFF2-40B4-BE49-F238E27FC236}">
                  <a16:creationId xmlns:a16="http://schemas.microsoft.com/office/drawing/2014/main" id="{BDB535C9-EAD7-4523-8CD6-2BD7546C4B30}"/>
                </a:ext>
              </a:extLst>
            </p:cNvPr>
            <p:cNvPicPr>
              <a:picLocks noChangeAspect="1"/>
            </p:cNvPicPr>
            <p:nvPr>
              <p:custDataLst>
                <p:tags r:id="rId15"/>
              </p:custDataLst>
            </p:nvPr>
          </p:nvPicPr>
          <p:blipFill>
            <a:blip r:embed="rId24">
              <a:extLst>
                <a:ext uri="{28A0092B-C50C-407E-A947-70E740481C1C}">
                  <a14:useLocalDpi xmlns:a14="http://schemas.microsoft.com/office/drawing/2010/main"/>
                </a:ext>
                <a:ext uri="{96DAC541-7B7A-43D3-8B79-37D633B846F1}">
                  <asvg:svgBlip xmlns="" xmlns:asvg="http://schemas.microsoft.com/office/drawing/2016/SVG/main" r:embed="rId25"/>
                </a:ext>
              </a:extLst>
            </a:blip>
            <a:srcRect l="85" r="85"/>
            <a:stretch>
              <a:fillRect/>
            </a:stretch>
          </p:blipFill>
          <p:spPr>
            <a:xfrm>
              <a:off x="2002016" y="4138632"/>
              <a:ext cx="749264" cy="749262"/>
            </a:xfrm>
            <a:prstGeom prst="rect">
              <a:avLst/>
            </a:prstGeom>
          </p:spPr>
        </p:pic>
        <p:pic>
          <p:nvPicPr>
            <p:cNvPr id="16" name="Picture Placeholder 45">
              <a:extLst>
                <a:ext uri="{FF2B5EF4-FFF2-40B4-BE49-F238E27FC236}">
                  <a16:creationId xmlns:a16="http://schemas.microsoft.com/office/drawing/2014/main" id="{82804F03-FB4D-46E1-8456-832C2394328B}"/>
                </a:ext>
              </a:extLst>
            </p:cNvPr>
            <p:cNvPicPr>
              <a:picLocks noChangeAspect="1"/>
            </p:cNvPicPr>
            <p:nvPr>
              <p:custDataLst>
                <p:tags r:id="rId16"/>
              </p:custDataLst>
            </p:nvPr>
          </p:nvPicPr>
          <p:blipFill>
            <a:blip r:embed="rId26">
              <a:extLst>
                <a:ext uri="{28A0092B-C50C-407E-A947-70E740481C1C}">
                  <a14:useLocalDpi xmlns:a14="http://schemas.microsoft.com/office/drawing/2010/main"/>
                </a:ext>
                <a:ext uri="{96DAC541-7B7A-43D3-8B79-37D633B846F1}">
                  <asvg:svgBlip xmlns="" xmlns:asvg="http://schemas.microsoft.com/office/drawing/2016/SVG/main" r:embed="rId27"/>
                </a:ext>
              </a:extLst>
            </a:blip>
            <a:srcRect l="85" r="85"/>
            <a:stretch>
              <a:fillRect/>
            </a:stretch>
          </p:blipFill>
          <p:spPr>
            <a:xfrm>
              <a:off x="1985035" y="4949278"/>
              <a:ext cx="749264" cy="749262"/>
            </a:xfrm>
            <a:prstGeom prst="rect">
              <a:avLst/>
            </a:prstGeom>
          </p:spPr>
        </p:pic>
      </p:grpSp>
      <p:sp>
        <p:nvSpPr>
          <p:cNvPr id="18" name="Rounded Rectangle 21">
            <a:extLst>
              <a:ext uri="{FF2B5EF4-FFF2-40B4-BE49-F238E27FC236}">
                <a16:creationId xmlns:a16="http://schemas.microsoft.com/office/drawing/2014/main" id="{0A39D8F3-10E1-452D-AB4A-EBDDED17B206}"/>
              </a:ext>
            </a:extLst>
          </p:cNvPr>
          <p:cNvSpPr/>
          <p:nvPr>
            <p:custDataLst>
              <p:tags r:id="rId1"/>
            </p:custDataLst>
          </p:nvPr>
        </p:nvSpPr>
        <p:spPr>
          <a:xfrm>
            <a:off x="9411613" y="1597489"/>
            <a:ext cx="2115812" cy="4514850"/>
          </a:xfrm>
          <a:prstGeom prst="roundRect">
            <a:avLst>
              <a:gd name="adj" fmla="val 5691"/>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algn="ctr"/>
            <a:r>
              <a:rPr lang="en-US" sz="2000" b="1" dirty="0">
                <a:solidFill>
                  <a:srgbClr val="41817E"/>
                </a:solidFill>
              </a:rPr>
              <a:t>Analytics Tools</a:t>
            </a:r>
          </a:p>
        </p:txBody>
      </p:sp>
      <p:cxnSp>
        <p:nvCxnSpPr>
          <p:cNvPr id="19" name="Straight Connector 18">
            <a:extLst>
              <a:ext uri="{FF2B5EF4-FFF2-40B4-BE49-F238E27FC236}">
                <a16:creationId xmlns:a16="http://schemas.microsoft.com/office/drawing/2014/main" id="{05FCE370-B708-47DD-A0EC-D79BF7A9C435}"/>
              </a:ext>
            </a:extLst>
          </p:cNvPr>
          <p:cNvCxnSpPr>
            <a:cxnSpLocks/>
          </p:cNvCxnSpPr>
          <p:nvPr>
            <p:custDataLst>
              <p:tags r:id="rId2"/>
            </p:custDataLst>
          </p:nvPr>
        </p:nvCxnSpPr>
        <p:spPr>
          <a:xfrm>
            <a:off x="9733547" y="2530295"/>
            <a:ext cx="1490603" cy="0"/>
          </a:xfrm>
          <a:prstGeom prst="line">
            <a:avLst/>
          </a:prstGeom>
          <a:ln>
            <a:solidFill>
              <a:srgbClr val="41817E"/>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2F274784-9F0B-46CF-B3DF-6EDAD36181D4}"/>
              </a:ext>
            </a:extLst>
          </p:cNvPr>
          <p:cNvPicPr>
            <a:picLocks noChangeAspect="1"/>
          </p:cNvPicPr>
          <p:nvPr>
            <p:custDataLst>
              <p:tags r:id="rId3"/>
            </p:custDataLst>
          </p:nvPr>
        </p:nvPicPr>
        <p:blipFill>
          <a:blip r:embed="rId28">
            <a:extLst>
              <a:ext uri="{28A0092B-C50C-407E-A947-70E740481C1C}">
                <a14:useLocalDpi xmlns:a14="http://schemas.microsoft.com/office/drawing/2010/main"/>
              </a:ext>
            </a:extLst>
          </a:blip>
          <a:stretch>
            <a:fillRect/>
          </a:stretch>
        </p:blipFill>
        <p:spPr>
          <a:xfrm>
            <a:off x="9626367" y="3695370"/>
            <a:ext cx="1686302" cy="379418"/>
          </a:xfrm>
          <a:prstGeom prst="rect">
            <a:avLst/>
          </a:prstGeom>
        </p:spPr>
      </p:pic>
      <p:pic>
        <p:nvPicPr>
          <p:cNvPr id="21" name="Picture 20">
            <a:extLst>
              <a:ext uri="{FF2B5EF4-FFF2-40B4-BE49-F238E27FC236}">
                <a16:creationId xmlns:a16="http://schemas.microsoft.com/office/drawing/2014/main" id="{8431F354-6C4D-47FD-9227-3EDB0E2508DC}"/>
              </a:ext>
            </a:extLst>
          </p:cNvPr>
          <p:cNvPicPr>
            <a:picLocks noChangeAspect="1"/>
          </p:cNvPicPr>
          <p:nvPr>
            <p:custDataLst>
              <p:tags r:id="rId4"/>
            </p:custDataLst>
          </p:nvPr>
        </p:nvPicPr>
        <p:blipFill>
          <a:blip r:embed="rId29"/>
          <a:stretch>
            <a:fillRect/>
          </a:stretch>
        </p:blipFill>
        <p:spPr>
          <a:xfrm>
            <a:off x="9897580" y="5326769"/>
            <a:ext cx="1143876" cy="447074"/>
          </a:xfrm>
          <a:prstGeom prst="rect">
            <a:avLst/>
          </a:prstGeom>
        </p:spPr>
      </p:pic>
      <p:pic>
        <p:nvPicPr>
          <p:cNvPr id="22" name="Graphic 21">
            <a:extLst>
              <a:ext uri="{FF2B5EF4-FFF2-40B4-BE49-F238E27FC236}">
                <a16:creationId xmlns:a16="http://schemas.microsoft.com/office/drawing/2014/main" id="{FAB26F2B-610C-441F-96CB-EF67ACC8730A}"/>
              </a:ext>
            </a:extLst>
          </p:cNvPr>
          <p:cNvPicPr>
            <a:picLocks noChangeAspect="1"/>
          </p:cNvPicPr>
          <p:nvPr>
            <p:custDataLst>
              <p:tags r:id="rId5"/>
            </p:custDataLst>
          </p:nvPr>
        </p:nvPicPr>
        <p:blipFill>
          <a:blip r:embed="rId30" cstate="hqprint">
            <a:extLst>
              <a:ext uri="{28A0092B-C50C-407E-A947-70E740481C1C}">
                <a14:useLocalDpi xmlns:a14="http://schemas.microsoft.com/office/drawing/2010/main" val="0"/>
              </a:ext>
              <a:ext uri="{96DAC541-7B7A-43D3-8B79-37D633B846F1}">
                <asvg:svgBlip xmlns="" xmlns:asvg="http://schemas.microsoft.com/office/drawing/2016/SVG/main" r:embed="rId31"/>
              </a:ext>
            </a:extLst>
          </a:blip>
          <a:stretch>
            <a:fillRect/>
          </a:stretch>
        </p:blipFill>
        <p:spPr>
          <a:xfrm>
            <a:off x="9832797" y="4560797"/>
            <a:ext cx="1198275" cy="379419"/>
          </a:xfrm>
          <a:prstGeom prst="rect">
            <a:avLst/>
          </a:prstGeom>
        </p:spPr>
      </p:pic>
      <p:pic>
        <p:nvPicPr>
          <p:cNvPr id="23" name="Picture 22" descr="A close up of a sign&#10;&#10;Description automatically generated">
            <a:extLst>
              <a:ext uri="{FF2B5EF4-FFF2-40B4-BE49-F238E27FC236}">
                <a16:creationId xmlns:a16="http://schemas.microsoft.com/office/drawing/2014/main" id="{E1DC8F50-3831-4412-8B14-26FEE66782A9}"/>
              </a:ext>
            </a:extLst>
          </p:cNvPr>
          <p:cNvPicPr>
            <a:picLocks noChangeAspect="1"/>
          </p:cNvPicPr>
          <p:nvPr>
            <p:custDataLst>
              <p:tags r:id="rId6"/>
            </p:custDataLst>
          </p:nvPr>
        </p:nvPicPr>
        <p:blipFill>
          <a:blip r:embed="rId32">
            <a:extLst>
              <a:ext uri="{28A0092B-C50C-407E-A947-70E740481C1C}">
                <a14:useLocalDpi xmlns:a14="http://schemas.microsoft.com/office/drawing/2010/main" val="0"/>
              </a:ext>
            </a:extLst>
          </a:blip>
          <a:stretch>
            <a:fillRect/>
          </a:stretch>
        </p:blipFill>
        <p:spPr>
          <a:xfrm>
            <a:off x="9639718" y="2671209"/>
            <a:ext cx="1584432" cy="702773"/>
          </a:xfrm>
          <a:prstGeom prst="rect">
            <a:avLst/>
          </a:prstGeom>
        </p:spPr>
      </p:pic>
      <p:sp>
        <p:nvSpPr>
          <p:cNvPr id="27" name="TextBox 26">
            <a:extLst>
              <a:ext uri="{FF2B5EF4-FFF2-40B4-BE49-F238E27FC236}">
                <a16:creationId xmlns:a16="http://schemas.microsoft.com/office/drawing/2014/main" id="{447D134B-5861-4289-82B6-04CA3D462693}"/>
              </a:ext>
            </a:extLst>
          </p:cNvPr>
          <p:cNvSpPr txBox="1"/>
          <p:nvPr/>
        </p:nvSpPr>
        <p:spPr>
          <a:xfrm>
            <a:off x="2504896" y="3279077"/>
            <a:ext cx="1625367" cy="430887"/>
          </a:xfrm>
          <a:prstGeom prst="rect">
            <a:avLst/>
          </a:prstGeom>
          <a:noFill/>
        </p:spPr>
        <p:txBody>
          <a:bodyPr wrap="square" rtlCol="0">
            <a:spAutoFit/>
          </a:bodyPr>
          <a:lstStyle/>
          <a:p>
            <a:pPr algn="ctr"/>
            <a:r>
              <a:rPr lang="fi-FI" sz="1100" b="1" dirty="0"/>
              <a:t>Real-time ML recommendations</a:t>
            </a:r>
            <a:endParaRPr lang="en-FI" sz="1100" b="1" dirty="0"/>
          </a:p>
        </p:txBody>
      </p:sp>
      <p:sp>
        <p:nvSpPr>
          <p:cNvPr id="28" name="TextBox 27">
            <a:extLst>
              <a:ext uri="{FF2B5EF4-FFF2-40B4-BE49-F238E27FC236}">
                <a16:creationId xmlns:a16="http://schemas.microsoft.com/office/drawing/2014/main" id="{EECCB52D-501B-427E-A0AC-12B9B4D3B22B}"/>
              </a:ext>
            </a:extLst>
          </p:cNvPr>
          <p:cNvSpPr txBox="1"/>
          <p:nvPr/>
        </p:nvSpPr>
        <p:spPr>
          <a:xfrm>
            <a:off x="8001000" y="3208291"/>
            <a:ext cx="1625367" cy="600164"/>
          </a:xfrm>
          <a:prstGeom prst="rect">
            <a:avLst/>
          </a:prstGeom>
          <a:noFill/>
        </p:spPr>
        <p:txBody>
          <a:bodyPr wrap="square" rtlCol="0">
            <a:spAutoFit/>
          </a:bodyPr>
          <a:lstStyle/>
          <a:p>
            <a:pPr algn="ctr"/>
            <a:r>
              <a:rPr lang="fi-FI" sz="1100" b="1" dirty="0"/>
              <a:t>Real-time</a:t>
            </a:r>
          </a:p>
          <a:p>
            <a:pPr algn="ctr"/>
            <a:r>
              <a:rPr lang="fi-FI" sz="1100" b="1" dirty="0"/>
              <a:t>analytics on </a:t>
            </a:r>
          </a:p>
          <a:p>
            <a:pPr algn="ctr"/>
            <a:r>
              <a:rPr lang="fi-FI" sz="1100" b="1" dirty="0"/>
              <a:t>trends</a:t>
            </a:r>
            <a:endParaRPr lang="en-FI" sz="1100" b="1" dirty="0"/>
          </a:p>
        </p:txBody>
      </p:sp>
      <p:pic>
        <p:nvPicPr>
          <p:cNvPr id="29" name="Picture Placeholder 95">
            <a:extLst>
              <a:ext uri="{FF2B5EF4-FFF2-40B4-BE49-F238E27FC236}">
                <a16:creationId xmlns:a16="http://schemas.microsoft.com/office/drawing/2014/main" id="{A0601722-02FF-4FE9-82D4-1207DECDDB07}"/>
              </a:ext>
            </a:extLst>
          </p:cNvPr>
          <p:cNvPicPr>
            <a:picLocks noChangeAspect="1"/>
          </p:cNvPicPr>
          <p:nvPr/>
        </p:nvPicPr>
        <p:blipFill rotWithShape="1">
          <a:blip r:embed="rId33" cstate="screen">
            <a:extLst>
              <a:ext uri="{28A0092B-C50C-407E-A947-70E740481C1C}">
                <a14:useLocalDpi xmlns:a14="http://schemas.microsoft.com/office/drawing/2010/main"/>
              </a:ext>
              <a:ext uri="{96DAC541-7B7A-43D3-8B79-37D633B846F1}">
                <asvg:svgBlip xmlns="" xmlns:asvg="http://schemas.microsoft.com/office/drawing/2016/SVG/main" r:embed="rId34"/>
              </a:ext>
            </a:extLst>
          </a:blip>
          <a:srcRect l="85" r="85"/>
          <a:stretch/>
        </p:blipFill>
        <p:spPr>
          <a:xfrm>
            <a:off x="8510148" y="2719061"/>
            <a:ext cx="607069" cy="607068"/>
          </a:xfrm>
          <a:prstGeom prst="rect">
            <a:avLst/>
          </a:prstGeom>
        </p:spPr>
      </p:pic>
      <p:pic>
        <p:nvPicPr>
          <p:cNvPr id="30" name="Picture Placeholder 96">
            <a:extLst>
              <a:ext uri="{FF2B5EF4-FFF2-40B4-BE49-F238E27FC236}">
                <a16:creationId xmlns:a16="http://schemas.microsoft.com/office/drawing/2014/main" id="{44384EC9-28AC-4387-A124-EF42D66D842E}"/>
              </a:ext>
            </a:extLst>
          </p:cNvPr>
          <p:cNvPicPr>
            <a:picLocks noChangeAspect="1"/>
          </p:cNvPicPr>
          <p:nvPr/>
        </p:nvPicPr>
        <p:blipFill rotWithShape="1">
          <a:blip r:embed="rId35" cstate="screen">
            <a:extLst>
              <a:ext uri="{28A0092B-C50C-407E-A947-70E740481C1C}">
                <a14:useLocalDpi xmlns:a14="http://schemas.microsoft.com/office/drawing/2010/main"/>
              </a:ext>
              <a:ext uri="{96DAC541-7B7A-43D3-8B79-37D633B846F1}">
                <asvg:svgBlip xmlns="" xmlns:asvg="http://schemas.microsoft.com/office/drawing/2016/SVG/main" r:embed="rId36"/>
              </a:ext>
            </a:extLst>
          </a:blip>
          <a:srcRect t="85" b="85"/>
          <a:stretch/>
        </p:blipFill>
        <p:spPr>
          <a:xfrm>
            <a:off x="3029490" y="2721628"/>
            <a:ext cx="604501" cy="604501"/>
          </a:xfrm>
          <a:prstGeom prst="rect">
            <a:avLst/>
          </a:prstGeom>
        </p:spPr>
      </p:pic>
    </p:spTree>
    <p:extLst>
      <p:ext uri="{BB962C8B-B14F-4D97-AF65-F5344CB8AC3E}">
        <p14:creationId xmlns:p14="http://schemas.microsoft.com/office/powerpoint/2010/main" val="3005771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B6EB88-CEF8-49AB-AEE9-ACE2A4266178}"/>
              </a:ext>
            </a:extLst>
          </p:cNvPr>
          <p:cNvSpPr>
            <a:spLocks noGrp="1"/>
          </p:cNvSpPr>
          <p:nvPr>
            <p:ph type="title"/>
          </p:nvPr>
        </p:nvSpPr>
        <p:spPr>
          <a:xfrm>
            <a:off x="289373" y="236159"/>
            <a:ext cx="10671048" cy="822960"/>
          </a:xfrm>
        </p:spPr>
        <p:txBody>
          <a:bodyPr/>
          <a:lstStyle/>
          <a:p>
            <a:r>
              <a:rPr lang="fi-FI" dirty="0" smtClean="0"/>
              <a:t>MySQL HeatWave | </a:t>
            </a:r>
            <a:r>
              <a:rPr lang="fi-FI" dirty="0" smtClean="0">
                <a:solidFill>
                  <a:schemeClr val="accent1">
                    <a:lumMod val="75000"/>
                  </a:schemeClr>
                </a:solidFill>
              </a:rPr>
              <a:t>Projetado para maior desempenho e escalabilidade</a:t>
            </a:r>
            <a:r>
              <a:rPr lang="en-US" dirty="0">
                <a:solidFill>
                  <a:schemeClr val="accent1">
                    <a:lumMod val="75000"/>
                  </a:schemeClr>
                </a:solidFill>
              </a:rPr>
              <a:t/>
            </a:r>
            <a:br>
              <a:rPr lang="en-US" dirty="0">
                <a:solidFill>
                  <a:schemeClr val="accent1">
                    <a:lumMod val="75000"/>
                  </a:schemeClr>
                </a:solidFill>
              </a:rPr>
            </a:br>
            <a:endParaRPr lang="en-FI" dirty="0">
              <a:solidFill>
                <a:schemeClr val="accent1">
                  <a:lumMod val="75000"/>
                </a:schemeClr>
              </a:solidFill>
            </a:endParaRPr>
          </a:p>
        </p:txBody>
      </p:sp>
      <p:sp>
        <p:nvSpPr>
          <p:cNvPr id="4" name="Footer Placeholder 3">
            <a:extLst>
              <a:ext uri="{FF2B5EF4-FFF2-40B4-BE49-F238E27FC236}">
                <a16:creationId xmlns:a16="http://schemas.microsoft.com/office/drawing/2014/main" id="{31DC6ABA-D375-4ECC-A654-18BD8B62EB2C}"/>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pic>
        <p:nvPicPr>
          <p:cNvPr id="6" name="Picture 5"/>
          <p:cNvPicPr>
            <a:picLocks noChangeAspect="1"/>
          </p:cNvPicPr>
          <p:nvPr/>
        </p:nvPicPr>
        <p:blipFill>
          <a:blip r:embed="rId2"/>
          <a:stretch>
            <a:fillRect/>
          </a:stretch>
        </p:blipFill>
        <p:spPr>
          <a:xfrm>
            <a:off x="6095982" y="3428991"/>
            <a:ext cx="35" cy="17"/>
          </a:xfrm>
          <a:prstGeom prst="rect">
            <a:avLst/>
          </a:prstGeom>
        </p:spPr>
      </p:pic>
      <p:pic>
        <p:nvPicPr>
          <p:cNvPr id="7" name="Picture 6"/>
          <p:cNvPicPr>
            <a:picLocks noChangeAspect="1"/>
          </p:cNvPicPr>
          <p:nvPr/>
        </p:nvPicPr>
        <p:blipFill>
          <a:blip r:embed="rId3"/>
          <a:stretch>
            <a:fillRect/>
          </a:stretch>
        </p:blipFill>
        <p:spPr>
          <a:xfrm>
            <a:off x="6639113" y="1311769"/>
            <a:ext cx="4886910" cy="2901231"/>
          </a:xfrm>
          <a:prstGeom prst="rect">
            <a:avLst/>
          </a:prstGeom>
          <a:ln>
            <a:noFill/>
          </a:ln>
          <a:effectLst>
            <a:outerShdw blurRad="292100" dist="139700" dir="2700000" algn="tl" rotWithShape="0">
              <a:srgbClr val="333333">
                <a:alpha val="65000"/>
              </a:srgbClr>
            </a:outerShdw>
          </a:effectLst>
        </p:spPr>
      </p:pic>
      <p:cxnSp>
        <p:nvCxnSpPr>
          <p:cNvPr id="10" name="Straight Connector 9">
            <a:extLst>
              <a:ext uri="{FF2B5EF4-FFF2-40B4-BE49-F238E27FC236}">
                <a16:creationId xmlns:a16="http://schemas.microsoft.com/office/drawing/2014/main" id="{5D8C9D00-2E46-4025-82E3-712DEA9800CA}"/>
              </a:ext>
            </a:extLst>
          </p:cNvPr>
          <p:cNvCxnSpPr>
            <a:cxnSpLocks/>
          </p:cNvCxnSpPr>
          <p:nvPr/>
        </p:nvCxnSpPr>
        <p:spPr bwMode="gray">
          <a:xfrm>
            <a:off x="6432624" y="876556"/>
            <a:ext cx="25999" cy="5729984"/>
          </a:xfrm>
          <a:prstGeom prst="line">
            <a:avLst/>
          </a:prstGeom>
          <a:noFill/>
          <a:ln w="28575" cap="flat" cmpd="sng" algn="ctr">
            <a:solidFill>
              <a:schemeClr val="tx1">
                <a:lumMod val="10000"/>
                <a:lumOff val="90000"/>
              </a:schemeClr>
            </a:solidFill>
            <a:prstDash val="solid"/>
            <a:miter lim="800000"/>
          </a:ln>
          <a:effectLst/>
        </p:spPr>
      </p:cxnSp>
      <p:sp>
        <p:nvSpPr>
          <p:cNvPr id="9" name="Rectangle 8"/>
          <p:cNvSpPr/>
          <p:nvPr/>
        </p:nvSpPr>
        <p:spPr>
          <a:xfrm>
            <a:off x="558469" y="1387058"/>
            <a:ext cx="5311024" cy="4708981"/>
          </a:xfrm>
          <a:prstGeom prst="rect">
            <a:avLst/>
          </a:prstGeom>
        </p:spPr>
        <p:txBody>
          <a:bodyPr wrap="square">
            <a:spAutoFit/>
          </a:bodyPr>
          <a:lstStyle/>
          <a:p>
            <a:r>
              <a:rPr lang="pt-BR" sz="2000" b="1" dirty="0">
                <a:solidFill>
                  <a:schemeClr val="accent1">
                    <a:lumMod val="75000"/>
                  </a:schemeClr>
                </a:solidFill>
                <a:cs typeface="Oracle Sans Light" panose="020B0403020204020204" pitchFamily="34" charset="0"/>
              </a:rPr>
              <a:t>O HeatWave </a:t>
            </a:r>
            <a:r>
              <a:rPr lang="pt-BR" sz="2000" dirty="0">
                <a:solidFill>
                  <a:srgbClr val="161513"/>
                </a:solidFill>
                <a:cs typeface="Oracle Sans Light" panose="020B0403020204020204" pitchFamily="34" charset="0"/>
              </a:rPr>
              <a:t>usa uma representação em memória por colunas que facilita o processamento vetorial. </a:t>
            </a:r>
            <a:endParaRPr lang="pt-BR" sz="2000" dirty="0" smtClean="0">
              <a:solidFill>
                <a:srgbClr val="161513"/>
              </a:solidFill>
              <a:cs typeface="Oracle Sans Light" panose="020B0403020204020204" pitchFamily="34" charset="0"/>
            </a:endParaRPr>
          </a:p>
          <a:p>
            <a:endParaRPr lang="pt-BR" sz="2000" dirty="0" smtClean="0">
              <a:solidFill>
                <a:srgbClr val="161513"/>
              </a:solidFill>
              <a:cs typeface="Oracle Sans Light" panose="020B0403020204020204" pitchFamily="34" charset="0"/>
            </a:endParaRPr>
          </a:p>
          <a:p>
            <a:r>
              <a:rPr lang="pt-BR" sz="2000" dirty="0" smtClean="0">
                <a:solidFill>
                  <a:srgbClr val="161513"/>
                </a:solidFill>
                <a:cs typeface="Oracle Sans Light" panose="020B0403020204020204" pitchFamily="34" charset="0"/>
              </a:rPr>
              <a:t>Os </a:t>
            </a:r>
            <a:r>
              <a:rPr lang="pt-BR" sz="2000" dirty="0">
                <a:solidFill>
                  <a:srgbClr val="161513"/>
                </a:solidFill>
                <a:cs typeface="Oracle Sans Light" panose="020B0403020204020204" pitchFamily="34" charset="0"/>
              </a:rPr>
              <a:t>dados são codificados e compactados antes de serem carregados pela memória. </a:t>
            </a:r>
            <a:endParaRPr lang="pt-BR" sz="2000" dirty="0" smtClean="0">
              <a:solidFill>
                <a:srgbClr val="161513"/>
              </a:solidFill>
              <a:cs typeface="Oracle Sans Light" panose="020B0403020204020204" pitchFamily="34" charset="0"/>
            </a:endParaRPr>
          </a:p>
          <a:p>
            <a:endParaRPr lang="pt-BR" sz="2000" dirty="0" smtClean="0">
              <a:solidFill>
                <a:srgbClr val="161513"/>
              </a:solidFill>
              <a:cs typeface="Oracle Sans Light" panose="020B0403020204020204" pitchFamily="34" charset="0"/>
            </a:endParaRPr>
          </a:p>
          <a:p>
            <a:r>
              <a:rPr lang="pt-BR" sz="2000" dirty="0" smtClean="0">
                <a:solidFill>
                  <a:srgbClr val="161513"/>
                </a:solidFill>
                <a:cs typeface="Oracle Sans Light" panose="020B0403020204020204" pitchFamily="34" charset="0"/>
              </a:rPr>
              <a:t>Essa </a:t>
            </a:r>
            <a:r>
              <a:rPr lang="pt-BR" sz="2000" dirty="0">
                <a:solidFill>
                  <a:srgbClr val="161513"/>
                </a:solidFill>
                <a:cs typeface="Oracle Sans Light" panose="020B0403020204020204" pitchFamily="34" charset="0"/>
              </a:rPr>
              <a:t>representação </a:t>
            </a:r>
            <a:r>
              <a:rPr lang="pt-BR" sz="2000" b="1" dirty="0">
                <a:solidFill>
                  <a:schemeClr val="accent1">
                    <a:lumMod val="75000"/>
                  </a:schemeClr>
                </a:solidFill>
                <a:cs typeface="Oracle Sans Light" panose="020B0403020204020204" pitchFamily="34" charset="0"/>
              </a:rPr>
              <a:t>na memória compactada </a:t>
            </a:r>
            <a:r>
              <a:rPr lang="pt-BR" sz="2000" dirty="0">
                <a:solidFill>
                  <a:srgbClr val="161513"/>
                </a:solidFill>
                <a:cs typeface="Oracle Sans Light" panose="020B0403020204020204" pitchFamily="34" charset="0"/>
              </a:rPr>
              <a:t>e otimizada é usada para dados numéricos e de cadeia de caracteres</a:t>
            </a:r>
            <a:r>
              <a:rPr lang="pt-BR" sz="2000" dirty="0" smtClean="0">
                <a:solidFill>
                  <a:srgbClr val="161513"/>
                </a:solidFill>
                <a:cs typeface="Oracle Sans Light" panose="020B0403020204020204" pitchFamily="34" charset="0"/>
              </a:rPr>
              <a:t>.</a:t>
            </a:r>
          </a:p>
          <a:p>
            <a:endParaRPr lang="pt-BR" sz="2000" dirty="0">
              <a:solidFill>
                <a:srgbClr val="161513"/>
              </a:solidFill>
              <a:cs typeface="Oracle Sans Light" panose="020B0403020204020204" pitchFamily="34" charset="0"/>
            </a:endParaRPr>
          </a:p>
          <a:p>
            <a:r>
              <a:rPr lang="pt-BR" sz="2000" dirty="0" smtClean="0">
                <a:solidFill>
                  <a:srgbClr val="161513"/>
                </a:solidFill>
                <a:cs typeface="Oracle Sans Light" panose="020B0403020204020204" pitchFamily="34" charset="0"/>
              </a:rPr>
              <a:t> </a:t>
            </a:r>
            <a:r>
              <a:rPr lang="pt-BR" sz="2000" dirty="0">
                <a:solidFill>
                  <a:srgbClr val="161513"/>
                </a:solidFill>
                <a:cs typeface="Oracle Sans Light" panose="020B0403020204020204" pitchFamily="34" charset="0"/>
              </a:rPr>
              <a:t>Isso resulta em </a:t>
            </a:r>
            <a:r>
              <a:rPr lang="pt-BR" sz="2000" b="1" dirty="0">
                <a:solidFill>
                  <a:schemeClr val="accent1">
                    <a:lumMod val="75000"/>
                  </a:schemeClr>
                </a:solidFill>
                <a:cs typeface="Oracle Sans Light" panose="020B0403020204020204" pitchFamily="34" charset="0"/>
              </a:rPr>
              <a:t>melhoras significativas </a:t>
            </a:r>
            <a:r>
              <a:rPr lang="pt-BR" sz="2000" dirty="0">
                <a:solidFill>
                  <a:srgbClr val="161513"/>
                </a:solidFill>
                <a:cs typeface="Oracle Sans Light" panose="020B0403020204020204" pitchFamily="34" charset="0"/>
              </a:rPr>
              <a:t>de desempenho e consumo reduzido de memória, o que acaba </a:t>
            </a:r>
            <a:r>
              <a:rPr lang="pt-BR" sz="2000" b="1" dirty="0">
                <a:solidFill>
                  <a:schemeClr val="accent1">
                    <a:lumMod val="75000"/>
                  </a:schemeClr>
                </a:solidFill>
                <a:cs typeface="Oracle Sans Light" panose="020B0403020204020204" pitchFamily="34" charset="0"/>
              </a:rPr>
              <a:t>diminuindo os custos </a:t>
            </a:r>
            <a:r>
              <a:rPr lang="pt-BR" sz="2000" dirty="0">
                <a:solidFill>
                  <a:srgbClr val="161513"/>
                </a:solidFill>
                <a:cs typeface="Oracle Sans Light" panose="020B0403020204020204" pitchFamily="34" charset="0"/>
              </a:rPr>
              <a:t>para o consumidor final.</a:t>
            </a:r>
            <a:endParaRPr lang="pt-BR" sz="2000" dirty="0">
              <a:cs typeface="Oracle Sans Light" panose="020B0403020204020204" pitchFamily="34" charset="0"/>
            </a:endParaRPr>
          </a:p>
        </p:txBody>
      </p:sp>
      <p:pic>
        <p:nvPicPr>
          <p:cNvPr id="14" name="Picture 13"/>
          <p:cNvPicPr>
            <a:picLocks noChangeAspect="1"/>
          </p:cNvPicPr>
          <p:nvPr/>
        </p:nvPicPr>
        <p:blipFill>
          <a:blip r:embed="rId4"/>
          <a:stretch>
            <a:fillRect/>
          </a:stretch>
        </p:blipFill>
        <p:spPr>
          <a:xfrm>
            <a:off x="8412379" y="5111295"/>
            <a:ext cx="1340377" cy="1312683"/>
          </a:xfrm>
          <a:prstGeom prst="rect">
            <a:avLst/>
          </a:prstGeom>
        </p:spPr>
      </p:pic>
      <p:sp>
        <p:nvSpPr>
          <p:cNvPr id="12" name="Rectangle 11"/>
          <p:cNvSpPr/>
          <p:nvPr/>
        </p:nvSpPr>
        <p:spPr>
          <a:xfrm>
            <a:off x="7856277" y="4465650"/>
            <a:ext cx="2856342" cy="461665"/>
          </a:xfrm>
          <a:prstGeom prst="rect">
            <a:avLst/>
          </a:prstGeom>
        </p:spPr>
        <p:txBody>
          <a:bodyPr wrap="square">
            <a:spAutoFit/>
          </a:bodyPr>
          <a:lstStyle/>
          <a:p>
            <a:r>
              <a:rPr lang="pt-BR" sz="2400" b="1" dirty="0" smtClean="0">
                <a:solidFill>
                  <a:schemeClr val="accent1">
                    <a:lumMod val="75000"/>
                  </a:schemeClr>
                </a:solidFill>
                <a:cs typeface="Oracle Sans Light" panose="020B0403020204020204" pitchFamily="34" charset="0"/>
              </a:rPr>
              <a:t>Saiba mais aqui </a:t>
            </a:r>
            <a:endParaRPr lang="pt-BR" sz="2400" dirty="0"/>
          </a:p>
        </p:txBody>
      </p:sp>
    </p:spTree>
    <p:extLst>
      <p:ext uri="{BB962C8B-B14F-4D97-AF65-F5344CB8AC3E}">
        <p14:creationId xmlns:p14="http://schemas.microsoft.com/office/powerpoint/2010/main" val="341624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B6EB88-CEF8-49AB-AEE9-ACE2A4266178}"/>
              </a:ext>
            </a:extLst>
          </p:cNvPr>
          <p:cNvSpPr>
            <a:spLocks noGrp="1"/>
          </p:cNvSpPr>
          <p:nvPr>
            <p:ph type="title"/>
          </p:nvPr>
        </p:nvSpPr>
        <p:spPr>
          <a:xfrm>
            <a:off x="355072" y="475600"/>
            <a:ext cx="7115036" cy="640397"/>
          </a:xfrm>
        </p:spPr>
        <p:txBody>
          <a:bodyPr/>
          <a:lstStyle/>
          <a:p>
            <a:r>
              <a:rPr lang="fi-FI" dirty="0" smtClean="0"/>
              <a:t>Oracle OCI MySQL HeatWave </a:t>
            </a:r>
            <a:r>
              <a:rPr lang="fi-FI" dirty="0" smtClean="0">
                <a:solidFill>
                  <a:schemeClr val="accent1">
                    <a:lumMod val="75000"/>
                  </a:schemeClr>
                </a:solidFill>
              </a:rPr>
              <a:t>disponível em AWS</a:t>
            </a:r>
            <a:r>
              <a:rPr lang="en-US" dirty="0">
                <a:solidFill>
                  <a:schemeClr val="accent1">
                    <a:lumMod val="75000"/>
                  </a:schemeClr>
                </a:solidFill>
              </a:rPr>
              <a:t/>
            </a:r>
            <a:br>
              <a:rPr lang="en-US" dirty="0">
                <a:solidFill>
                  <a:schemeClr val="accent1">
                    <a:lumMod val="75000"/>
                  </a:schemeClr>
                </a:solidFill>
              </a:rPr>
            </a:br>
            <a:endParaRPr lang="en-FI" dirty="0">
              <a:solidFill>
                <a:schemeClr val="accent1">
                  <a:lumMod val="75000"/>
                </a:schemeClr>
              </a:solidFill>
            </a:endParaRPr>
          </a:p>
        </p:txBody>
      </p:sp>
      <p:sp>
        <p:nvSpPr>
          <p:cNvPr id="4" name="Footer Placeholder 3">
            <a:extLst>
              <a:ext uri="{FF2B5EF4-FFF2-40B4-BE49-F238E27FC236}">
                <a16:creationId xmlns:a16="http://schemas.microsoft.com/office/drawing/2014/main" id="{31DC6ABA-D375-4ECC-A654-18BD8B62EB2C}"/>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pic>
        <p:nvPicPr>
          <p:cNvPr id="6" name="Picture 5"/>
          <p:cNvPicPr>
            <a:picLocks noChangeAspect="1"/>
          </p:cNvPicPr>
          <p:nvPr/>
        </p:nvPicPr>
        <p:blipFill>
          <a:blip r:embed="rId2"/>
          <a:stretch>
            <a:fillRect/>
          </a:stretch>
        </p:blipFill>
        <p:spPr>
          <a:xfrm>
            <a:off x="6095982" y="3428991"/>
            <a:ext cx="35" cy="17"/>
          </a:xfrm>
          <a:prstGeom prst="rect">
            <a:avLst/>
          </a:prstGeom>
        </p:spPr>
      </p:pic>
      <p:pic>
        <p:nvPicPr>
          <p:cNvPr id="2" name="Picture 1"/>
          <p:cNvPicPr>
            <a:picLocks noChangeAspect="1"/>
          </p:cNvPicPr>
          <p:nvPr/>
        </p:nvPicPr>
        <p:blipFill>
          <a:blip r:embed="rId3"/>
          <a:stretch>
            <a:fillRect/>
          </a:stretch>
        </p:blipFill>
        <p:spPr>
          <a:xfrm>
            <a:off x="8536231" y="4388067"/>
            <a:ext cx="1246813" cy="1221052"/>
          </a:xfrm>
          <a:prstGeom prst="rect">
            <a:avLst/>
          </a:prstGeom>
          <a:ln>
            <a:noFill/>
          </a:ln>
          <a:effectLst>
            <a:outerShdw blurRad="292100" dist="139700" dir="2700000" algn="tl" rotWithShape="0">
              <a:srgbClr val="333333">
                <a:alpha val="65000"/>
              </a:srgbClr>
            </a:outerShdw>
          </a:effectLst>
        </p:spPr>
      </p:pic>
      <p:cxnSp>
        <p:nvCxnSpPr>
          <p:cNvPr id="8" name="Straight Connector 7">
            <a:extLst>
              <a:ext uri="{FF2B5EF4-FFF2-40B4-BE49-F238E27FC236}">
                <a16:creationId xmlns:a16="http://schemas.microsoft.com/office/drawing/2014/main" id="{5D8C9D00-2E46-4025-82E3-712DEA9800CA}"/>
              </a:ext>
            </a:extLst>
          </p:cNvPr>
          <p:cNvCxnSpPr>
            <a:cxnSpLocks/>
          </p:cNvCxnSpPr>
          <p:nvPr/>
        </p:nvCxnSpPr>
        <p:spPr bwMode="gray">
          <a:xfrm>
            <a:off x="6646043" y="1298560"/>
            <a:ext cx="66907" cy="5307980"/>
          </a:xfrm>
          <a:prstGeom prst="line">
            <a:avLst/>
          </a:prstGeom>
          <a:noFill/>
          <a:ln w="28575" cap="flat" cmpd="sng" algn="ctr">
            <a:solidFill>
              <a:schemeClr val="tx1">
                <a:lumMod val="10000"/>
                <a:lumOff val="90000"/>
              </a:schemeClr>
            </a:solidFill>
            <a:prstDash val="solid"/>
            <a:miter lim="800000"/>
          </a:ln>
          <a:effectLst/>
        </p:spPr>
      </p:cxnSp>
      <p:sp>
        <p:nvSpPr>
          <p:cNvPr id="12" name="Rectangle 11"/>
          <p:cNvSpPr/>
          <p:nvPr/>
        </p:nvSpPr>
        <p:spPr>
          <a:xfrm>
            <a:off x="355072" y="1298560"/>
            <a:ext cx="6115255" cy="4524315"/>
          </a:xfrm>
          <a:prstGeom prst="rect">
            <a:avLst/>
          </a:prstGeom>
        </p:spPr>
        <p:txBody>
          <a:bodyPr wrap="square">
            <a:spAutoFit/>
          </a:bodyPr>
          <a:lstStyle/>
          <a:p>
            <a:endParaRPr lang="pt-BR" dirty="0" smtClean="0">
              <a:solidFill>
                <a:srgbClr val="161513"/>
              </a:solidFill>
              <a:cs typeface="Oracle Sans Light" panose="020B0403020204020204" pitchFamily="34" charset="0"/>
            </a:endParaRPr>
          </a:p>
          <a:p>
            <a:r>
              <a:rPr lang="pt-BR" b="1" dirty="0" smtClean="0">
                <a:solidFill>
                  <a:schemeClr val="accent1">
                    <a:lumMod val="75000"/>
                  </a:schemeClr>
                </a:solidFill>
                <a:cs typeface="Oracle Sans Light" panose="020B0403020204020204" pitchFamily="34" charset="0"/>
              </a:rPr>
              <a:t>Os </a:t>
            </a:r>
            <a:r>
              <a:rPr lang="pt-BR" b="1" dirty="0">
                <a:solidFill>
                  <a:schemeClr val="accent1">
                    <a:lumMod val="75000"/>
                  </a:schemeClr>
                </a:solidFill>
                <a:cs typeface="Oracle Sans Light" panose="020B0403020204020204" pitchFamily="34" charset="0"/>
              </a:rPr>
              <a:t>usuários da AWS </a:t>
            </a:r>
            <a:r>
              <a:rPr lang="pt-BR" dirty="0">
                <a:solidFill>
                  <a:srgbClr val="161513"/>
                </a:solidFill>
                <a:cs typeface="Oracle Sans Light" panose="020B0403020204020204" pitchFamily="34" charset="0"/>
              </a:rPr>
              <a:t>agora podem executar processamento de transações, análises, e cargas de trabalho de machine learning em um serviço, sem exigir duplicação de ETL demorada entre </a:t>
            </a:r>
            <a:r>
              <a:rPr lang="pt-BR" b="1" dirty="0">
                <a:solidFill>
                  <a:schemeClr val="accent1">
                    <a:lumMod val="75000"/>
                  </a:schemeClr>
                </a:solidFill>
                <a:cs typeface="Oracle Sans Light" panose="020B0403020204020204" pitchFamily="34" charset="0"/>
              </a:rPr>
              <a:t>bancos de dados separados</a:t>
            </a:r>
            <a:r>
              <a:rPr lang="pt-BR" dirty="0">
                <a:solidFill>
                  <a:srgbClr val="161513"/>
                </a:solidFill>
                <a:cs typeface="Oracle Sans Light" panose="020B0403020204020204" pitchFamily="34" charset="0"/>
              </a:rPr>
              <a:t>, como Amazon Aurora para processamento de transações e </a:t>
            </a:r>
            <a:r>
              <a:rPr lang="pt-BR" b="1" dirty="0">
                <a:solidFill>
                  <a:schemeClr val="accent1">
                    <a:lumMod val="75000"/>
                  </a:schemeClr>
                </a:solidFill>
                <a:cs typeface="Oracle Sans Light" panose="020B0403020204020204" pitchFamily="34" charset="0"/>
              </a:rPr>
              <a:t>Amazon Redshift </a:t>
            </a:r>
            <a:r>
              <a:rPr lang="pt-BR" dirty="0">
                <a:solidFill>
                  <a:srgbClr val="161513"/>
                </a:solidFill>
                <a:cs typeface="Oracle Sans Light" panose="020B0403020204020204" pitchFamily="34" charset="0"/>
              </a:rPr>
              <a:t>ou </a:t>
            </a:r>
            <a:r>
              <a:rPr lang="pt-BR" b="1" dirty="0">
                <a:solidFill>
                  <a:schemeClr val="accent1">
                    <a:lumMod val="75000"/>
                  </a:schemeClr>
                </a:solidFill>
                <a:cs typeface="Oracle Sans Light" panose="020B0403020204020204" pitchFamily="34" charset="0"/>
              </a:rPr>
              <a:t>Snowflake na AWS </a:t>
            </a:r>
            <a:r>
              <a:rPr lang="pt-BR" dirty="0">
                <a:solidFill>
                  <a:srgbClr val="161513"/>
                </a:solidFill>
                <a:cs typeface="Oracle Sans Light" panose="020B0403020204020204" pitchFamily="34" charset="0"/>
              </a:rPr>
              <a:t>para análises e SageMaker para machine learning</a:t>
            </a:r>
            <a:r>
              <a:rPr lang="pt-BR" dirty="0" smtClean="0">
                <a:solidFill>
                  <a:srgbClr val="161513"/>
                </a:solidFill>
                <a:cs typeface="Oracle Sans Light" panose="020B0403020204020204" pitchFamily="34" charset="0"/>
              </a:rPr>
              <a:t>.</a:t>
            </a:r>
          </a:p>
          <a:p>
            <a:endParaRPr lang="pt-BR" dirty="0" smtClean="0">
              <a:solidFill>
                <a:srgbClr val="161513"/>
              </a:solidFill>
              <a:cs typeface="Oracle Sans Light" panose="020B0403020204020204" pitchFamily="34" charset="0"/>
            </a:endParaRPr>
          </a:p>
          <a:p>
            <a:r>
              <a:rPr lang="pt-BR" dirty="0">
                <a:cs typeface="Oracle Sans Light" panose="020B0403020204020204" pitchFamily="34" charset="0"/>
              </a:rPr>
              <a:t> </a:t>
            </a:r>
            <a:r>
              <a:rPr lang="pt-BR" b="1" dirty="0">
                <a:solidFill>
                  <a:schemeClr val="accent1">
                    <a:lumMod val="75000"/>
                  </a:schemeClr>
                </a:solidFill>
                <a:cs typeface="Oracle Sans Light" panose="020B0403020204020204" pitchFamily="34" charset="0"/>
              </a:rPr>
              <a:t>MySQL HeatWave na AWS </a:t>
            </a:r>
            <a:r>
              <a:rPr lang="pt-BR" dirty="0">
                <a:cs typeface="Oracle Sans Light" panose="020B0403020204020204" pitchFamily="34" charset="0"/>
              </a:rPr>
              <a:t>conta com uma verdadeira experiência nativa para clientes da AWS por meio de </a:t>
            </a:r>
            <a:r>
              <a:rPr lang="pt-BR" b="1" dirty="0">
                <a:solidFill>
                  <a:schemeClr val="accent1">
                    <a:lumMod val="75000"/>
                  </a:schemeClr>
                </a:solidFill>
                <a:cs typeface="Oracle Sans Light" panose="020B0403020204020204" pitchFamily="34" charset="0"/>
              </a:rPr>
              <a:t>latências de milissegundos</a:t>
            </a:r>
            <a:r>
              <a:rPr lang="pt-BR" dirty="0">
                <a:cs typeface="Oracle Sans Light" panose="020B0403020204020204" pitchFamily="34" charset="0"/>
              </a:rPr>
              <a:t> para aplicações e um console interativo avançado. </a:t>
            </a:r>
            <a:endParaRPr lang="pt-BR" dirty="0" smtClean="0">
              <a:cs typeface="Oracle Sans Light" panose="020B0403020204020204" pitchFamily="34" charset="0"/>
            </a:endParaRPr>
          </a:p>
          <a:p>
            <a:endParaRPr lang="pt-BR" dirty="0" smtClean="0">
              <a:cs typeface="Oracle Sans Light" panose="020B0403020204020204" pitchFamily="34" charset="0"/>
            </a:endParaRPr>
          </a:p>
          <a:p>
            <a:r>
              <a:rPr lang="pt-BR" b="1" dirty="0" smtClean="0">
                <a:solidFill>
                  <a:schemeClr val="accent1">
                    <a:lumMod val="75000"/>
                  </a:schemeClr>
                </a:solidFill>
                <a:cs typeface="Oracle Sans Light" panose="020B0403020204020204" pitchFamily="34" charset="0"/>
              </a:rPr>
              <a:t>Ele </a:t>
            </a:r>
            <a:r>
              <a:rPr lang="pt-BR" b="1" dirty="0">
                <a:solidFill>
                  <a:schemeClr val="accent1">
                    <a:lumMod val="75000"/>
                  </a:schemeClr>
                </a:solidFill>
                <a:cs typeface="Oracle Sans Light" panose="020B0403020204020204" pitchFamily="34" charset="0"/>
              </a:rPr>
              <a:t>facilita o gerenciamento</a:t>
            </a:r>
            <a:r>
              <a:rPr lang="pt-BR" dirty="0">
                <a:cs typeface="Oracle Sans Light" panose="020B0403020204020204" pitchFamily="34" charset="0"/>
              </a:rPr>
              <a:t> de esquema e dados e executa consultas interativamente a partir do </a:t>
            </a:r>
            <a:r>
              <a:rPr lang="pt-BR" dirty="0" smtClean="0">
                <a:cs typeface="Oracle Sans Light" panose="020B0403020204020204" pitchFamily="34" charset="0"/>
              </a:rPr>
              <a:t>console</a:t>
            </a:r>
            <a:r>
              <a:rPr lang="pt-BR" dirty="0" smtClean="0">
                <a:latin typeface="Oracle Sans Light" panose="020B0403020204020204" pitchFamily="34" charset="0"/>
                <a:cs typeface="Oracle Sans Light" panose="020B0403020204020204" pitchFamily="34" charset="0"/>
              </a:rPr>
              <a:t>.</a:t>
            </a:r>
            <a:endParaRPr lang="pt-BR" dirty="0">
              <a:latin typeface="Oracle Sans Light" panose="020B0403020204020204" pitchFamily="34" charset="0"/>
              <a:cs typeface="Oracle Sans Light" panose="020B0403020204020204" pitchFamily="34" charset="0"/>
            </a:endParaRPr>
          </a:p>
        </p:txBody>
      </p:sp>
      <p:sp>
        <p:nvSpPr>
          <p:cNvPr id="13" name="Rectangle 12"/>
          <p:cNvSpPr/>
          <p:nvPr/>
        </p:nvSpPr>
        <p:spPr>
          <a:xfrm>
            <a:off x="7955480" y="2642825"/>
            <a:ext cx="2856342" cy="461665"/>
          </a:xfrm>
          <a:prstGeom prst="rect">
            <a:avLst/>
          </a:prstGeom>
        </p:spPr>
        <p:txBody>
          <a:bodyPr wrap="square">
            <a:spAutoFit/>
          </a:bodyPr>
          <a:lstStyle/>
          <a:p>
            <a:r>
              <a:rPr lang="pt-BR" sz="2400" b="1" dirty="0" smtClean="0">
                <a:solidFill>
                  <a:schemeClr val="accent1">
                    <a:lumMod val="75000"/>
                  </a:schemeClr>
                </a:solidFill>
                <a:cs typeface="Oracle Sans Light" panose="020B0403020204020204" pitchFamily="34" charset="0"/>
              </a:rPr>
              <a:t>Saiba mais aqui </a:t>
            </a:r>
            <a:endParaRPr lang="pt-BR" sz="2400" dirty="0"/>
          </a:p>
        </p:txBody>
      </p:sp>
      <p:pic>
        <p:nvPicPr>
          <p:cNvPr id="14" name="Picture 13"/>
          <p:cNvPicPr>
            <a:picLocks noChangeAspect="1"/>
          </p:cNvPicPr>
          <p:nvPr/>
        </p:nvPicPr>
        <p:blipFill>
          <a:blip r:embed="rId4"/>
          <a:stretch>
            <a:fillRect/>
          </a:stretch>
        </p:blipFill>
        <p:spPr>
          <a:xfrm>
            <a:off x="6873138" y="1717100"/>
            <a:ext cx="5012320" cy="1506165"/>
          </a:xfrm>
          <a:prstGeom prst="rect">
            <a:avLst/>
          </a:prstGeom>
          <a:ln>
            <a:noFill/>
          </a:ln>
          <a:effectLst>
            <a:softEdge rad="112500"/>
          </a:effectLst>
        </p:spPr>
      </p:pic>
      <p:sp>
        <p:nvSpPr>
          <p:cNvPr id="15" name="Rectangle 14"/>
          <p:cNvSpPr/>
          <p:nvPr/>
        </p:nvSpPr>
        <p:spPr>
          <a:xfrm>
            <a:off x="8164868" y="3748880"/>
            <a:ext cx="2856342" cy="400110"/>
          </a:xfrm>
          <a:prstGeom prst="rect">
            <a:avLst/>
          </a:prstGeom>
        </p:spPr>
        <p:txBody>
          <a:bodyPr wrap="square">
            <a:spAutoFit/>
          </a:bodyPr>
          <a:lstStyle/>
          <a:p>
            <a:r>
              <a:rPr lang="pt-BR" sz="2000" b="1" dirty="0" smtClean="0">
                <a:solidFill>
                  <a:schemeClr val="accent1">
                    <a:lumMod val="75000"/>
                  </a:schemeClr>
                </a:solidFill>
                <a:cs typeface="Oracle Sans Light" panose="020B0403020204020204" pitchFamily="34" charset="0"/>
              </a:rPr>
              <a:t>Saiba mais aqui </a:t>
            </a:r>
            <a:endParaRPr lang="pt-BR" sz="2000" dirty="0"/>
          </a:p>
        </p:txBody>
      </p:sp>
    </p:spTree>
    <p:extLst>
      <p:ext uri="{BB962C8B-B14F-4D97-AF65-F5344CB8AC3E}">
        <p14:creationId xmlns:p14="http://schemas.microsoft.com/office/powerpoint/2010/main" val="2851001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B6EB88-CEF8-49AB-AEE9-ACE2A4266178}"/>
              </a:ext>
            </a:extLst>
          </p:cNvPr>
          <p:cNvSpPr>
            <a:spLocks noGrp="1"/>
          </p:cNvSpPr>
          <p:nvPr>
            <p:ph type="title"/>
          </p:nvPr>
        </p:nvSpPr>
        <p:spPr>
          <a:xfrm>
            <a:off x="819834" y="434021"/>
            <a:ext cx="7077256" cy="770813"/>
          </a:xfrm>
        </p:spPr>
        <p:txBody>
          <a:bodyPr/>
          <a:lstStyle/>
          <a:p>
            <a:r>
              <a:rPr lang="fi-FI" dirty="0" smtClean="0"/>
              <a:t>Oracle </a:t>
            </a:r>
            <a:r>
              <a:rPr lang="fi-FI" dirty="0" smtClean="0">
                <a:solidFill>
                  <a:schemeClr val="accent1">
                    <a:lumMod val="75000"/>
                  </a:schemeClr>
                </a:solidFill>
              </a:rPr>
              <a:t>MySQL Cloud </a:t>
            </a:r>
            <a:r>
              <a:rPr lang="fi-FI" dirty="0" smtClean="0"/>
              <a:t>Console de </a:t>
            </a:r>
            <a:r>
              <a:rPr lang="fi-FI" dirty="0" smtClean="0">
                <a:solidFill>
                  <a:schemeClr val="accent1">
                    <a:lumMod val="75000"/>
                  </a:schemeClr>
                </a:solidFill>
              </a:rPr>
              <a:t>Gerenciamento</a:t>
            </a:r>
            <a:r>
              <a:rPr lang="en-US" dirty="0" smtClean="0">
                <a:solidFill>
                  <a:schemeClr val="accent1">
                    <a:lumMod val="75000"/>
                  </a:schemeClr>
                </a:solidFill>
              </a:rPr>
              <a:t/>
            </a:r>
            <a:br>
              <a:rPr lang="en-US" dirty="0" smtClean="0">
                <a:solidFill>
                  <a:schemeClr val="accent1">
                    <a:lumMod val="75000"/>
                  </a:schemeClr>
                </a:solidFill>
              </a:rPr>
            </a:br>
            <a:endParaRPr lang="en-FI" dirty="0">
              <a:solidFill>
                <a:schemeClr val="accent1">
                  <a:lumMod val="75000"/>
                </a:schemeClr>
              </a:solidFill>
            </a:endParaRPr>
          </a:p>
        </p:txBody>
      </p:sp>
      <p:sp>
        <p:nvSpPr>
          <p:cNvPr id="4" name="Footer Placeholder 3">
            <a:extLst>
              <a:ext uri="{FF2B5EF4-FFF2-40B4-BE49-F238E27FC236}">
                <a16:creationId xmlns:a16="http://schemas.microsoft.com/office/drawing/2014/main" id="{31DC6ABA-D375-4ECC-A654-18BD8B62EB2C}"/>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pic>
        <p:nvPicPr>
          <p:cNvPr id="6" name="Picture 5"/>
          <p:cNvPicPr>
            <a:picLocks noChangeAspect="1"/>
          </p:cNvPicPr>
          <p:nvPr/>
        </p:nvPicPr>
        <p:blipFill>
          <a:blip r:embed="rId2"/>
          <a:stretch>
            <a:fillRect/>
          </a:stretch>
        </p:blipFill>
        <p:spPr>
          <a:xfrm>
            <a:off x="6095982" y="3428991"/>
            <a:ext cx="35" cy="17"/>
          </a:xfrm>
          <a:prstGeom prst="rect">
            <a:avLst/>
          </a:prstGeom>
        </p:spPr>
      </p:pic>
      <p:pic>
        <p:nvPicPr>
          <p:cNvPr id="13" name="Picture 12"/>
          <p:cNvPicPr>
            <a:picLocks noChangeAspect="1"/>
          </p:cNvPicPr>
          <p:nvPr/>
        </p:nvPicPr>
        <p:blipFill>
          <a:blip r:embed="rId3"/>
          <a:stretch>
            <a:fillRect/>
          </a:stretch>
        </p:blipFill>
        <p:spPr>
          <a:xfrm>
            <a:off x="6510599" y="3229520"/>
            <a:ext cx="5004625" cy="3023967"/>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4"/>
          <a:stretch>
            <a:fillRect/>
          </a:stretch>
        </p:blipFill>
        <p:spPr>
          <a:xfrm>
            <a:off x="6376670" y="1322752"/>
            <a:ext cx="4762500" cy="1543050"/>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a:blip r:embed="rId5"/>
          <a:stretch>
            <a:fillRect/>
          </a:stretch>
        </p:blipFill>
        <p:spPr>
          <a:xfrm>
            <a:off x="629902" y="3808053"/>
            <a:ext cx="5391150" cy="186690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629902" y="1175854"/>
            <a:ext cx="5029200" cy="2095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5063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B6EB88-CEF8-49AB-AEE9-ACE2A4266178}"/>
              </a:ext>
            </a:extLst>
          </p:cNvPr>
          <p:cNvSpPr>
            <a:spLocks noGrp="1"/>
          </p:cNvSpPr>
          <p:nvPr>
            <p:ph type="title"/>
          </p:nvPr>
        </p:nvSpPr>
        <p:spPr>
          <a:xfrm>
            <a:off x="768875" y="0"/>
            <a:ext cx="10671048" cy="822960"/>
          </a:xfrm>
        </p:spPr>
        <p:txBody>
          <a:bodyPr/>
          <a:lstStyle/>
          <a:p>
            <a:r>
              <a:rPr lang="fi-FI" dirty="0" smtClean="0"/>
              <a:t>My SQL disponível em OCI sem custos</a:t>
            </a:r>
            <a:endParaRPr lang="en-FI" dirty="0"/>
          </a:p>
        </p:txBody>
      </p:sp>
      <p:sp>
        <p:nvSpPr>
          <p:cNvPr id="4" name="Footer Placeholder 3">
            <a:extLst>
              <a:ext uri="{FF2B5EF4-FFF2-40B4-BE49-F238E27FC236}">
                <a16:creationId xmlns:a16="http://schemas.microsoft.com/office/drawing/2014/main" id="{31DC6ABA-D375-4ECC-A654-18BD8B62EB2C}"/>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sp>
        <p:nvSpPr>
          <p:cNvPr id="2" name="Rectangle 1"/>
          <p:cNvSpPr/>
          <p:nvPr/>
        </p:nvSpPr>
        <p:spPr>
          <a:xfrm>
            <a:off x="4000448" y="5491977"/>
            <a:ext cx="3218893" cy="646331"/>
          </a:xfrm>
          <a:prstGeom prst="rect">
            <a:avLst/>
          </a:prstGeom>
        </p:spPr>
        <p:txBody>
          <a:bodyPr wrap="square">
            <a:spAutoFit/>
          </a:bodyPr>
          <a:lstStyle/>
          <a:p>
            <a:pPr algn="ctr"/>
            <a:endParaRPr lang="en-US" dirty="0">
              <a:solidFill>
                <a:srgbClr val="00B050"/>
              </a:solidFill>
            </a:endParaRPr>
          </a:p>
          <a:p>
            <a:pPr algn="ctr"/>
            <a:r>
              <a:rPr lang="en-US" dirty="0" smtClean="0">
                <a:solidFill>
                  <a:srgbClr val="0070C0"/>
                </a:solidFill>
                <a:hlinkClick r:id="rId2"/>
              </a:rPr>
              <a:t>Clique </a:t>
            </a:r>
            <a:r>
              <a:rPr lang="en-US" dirty="0" err="1" smtClean="0">
                <a:solidFill>
                  <a:srgbClr val="0070C0"/>
                </a:solidFill>
                <a:hlinkClick r:id="rId2"/>
              </a:rPr>
              <a:t>aqui</a:t>
            </a:r>
            <a:r>
              <a:rPr lang="en-US" dirty="0" smtClean="0">
                <a:solidFill>
                  <a:srgbClr val="0070C0"/>
                </a:solidFill>
                <a:hlinkClick r:id="rId2"/>
              </a:rPr>
              <a:t> </a:t>
            </a:r>
            <a:r>
              <a:rPr lang="en-US" dirty="0" err="1" smtClean="0">
                <a:solidFill>
                  <a:srgbClr val="0070C0"/>
                </a:solidFill>
                <a:hlinkClick r:id="rId2"/>
              </a:rPr>
              <a:t>Mysql</a:t>
            </a:r>
            <a:r>
              <a:rPr lang="en-US" dirty="0" smtClean="0">
                <a:solidFill>
                  <a:srgbClr val="0070C0"/>
                </a:solidFill>
                <a:hlinkClick r:id="rId2"/>
              </a:rPr>
              <a:t> Free </a:t>
            </a:r>
            <a:r>
              <a:rPr lang="en-US" dirty="0" smtClean="0">
                <a:solidFill>
                  <a:srgbClr val="0070C0"/>
                </a:solidFill>
              </a:rPr>
              <a:t> </a:t>
            </a:r>
            <a:endParaRPr lang="en-US" dirty="0">
              <a:solidFill>
                <a:srgbClr val="0070C0"/>
              </a:solidFill>
            </a:endParaRPr>
          </a:p>
        </p:txBody>
      </p:sp>
      <p:sp>
        <p:nvSpPr>
          <p:cNvPr id="5" name="Rectangle 4"/>
          <p:cNvSpPr/>
          <p:nvPr/>
        </p:nvSpPr>
        <p:spPr>
          <a:xfrm>
            <a:off x="668514" y="801557"/>
            <a:ext cx="7495578" cy="369332"/>
          </a:xfrm>
          <a:prstGeom prst="rect">
            <a:avLst/>
          </a:prstGeom>
        </p:spPr>
        <p:txBody>
          <a:bodyPr wrap="none">
            <a:spAutoFit/>
          </a:bodyPr>
          <a:lstStyle/>
          <a:p>
            <a:r>
              <a:rPr lang="en-US" dirty="0" err="1" smtClean="0"/>
              <a:t>Ganhe</a:t>
            </a:r>
            <a:r>
              <a:rPr lang="en-US" dirty="0" smtClean="0"/>
              <a:t> $300 </a:t>
            </a:r>
            <a:r>
              <a:rPr lang="en-US" dirty="0" err="1" smtClean="0"/>
              <a:t>em</a:t>
            </a:r>
            <a:r>
              <a:rPr lang="en-US" dirty="0" smtClean="0"/>
              <a:t> </a:t>
            </a:r>
            <a:r>
              <a:rPr lang="en-US" dirty="0" err="1" smtClean="0"/>
              <a:t>créditos</a:t>
            </a:r>
            <a:r>
              <a:rPr lang="en-US" dirty="0" smtClean="0"/>
              <a:t> e teste MySQL Database Services </a:t>
            </a:r>
            <a:r>
              <a:rPr lang="en-US" dirty="0" err="1" smtClean="0"/>
              <a:t>por</a:t>
            </a:r>
            <a:r>
              <a:rPr lang="en-US" dirty="0" smtClean="0"/>
              <a:t> 30 </a:t>
            </a:r>
            <a:r>
              <a:rPr lang="en-US" dirty="0" err="1" smtClean="0"/>
              <a:t>dias</a:t>
            </a:r>
            <a:endParaRPr lang="pt-BR" dirty="0"/>
          </a:p>
        </p:txBody>
      </p:sp>
      <p:pic>
        <p:nvPicPr>
          <p:cNvPr id="8" name="Picture 7"/>
          <p:cNvPicPr>
            <a:picLocks noChangeAspect="1"/>
          </p:cNvPicPr>
          <p:nvPr/>
        </p:nvPicPr>
        <p:blipFill>
          <a:blip r:embed="rId3"/>
          <a:stretch>
            <a:fillRect/>
          </a:stretch>
        </p:blipFill>
        <p:spPr>
          <a:xfrm>
            <a:off x="1127759" y="1674034"/>
            <a:ext cx="9885772" cy="36379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54963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B6EB88-CEF8-49AB-AEE9-ACE2A4266178}"/>
              </a:ext>
            </a:extLst>
          </p:cNvPr>
          <p:cNvSpPr>
            <a:spLocks noGrp="1"/>
          </p:cNvSpPr>
          <p:nvPr>
            <p:ph type="title"/>
          </p:nvPr>
        </p:nvSpPr>
        <p:spPr>
          <a:xfrm>
            <a:off x="768875" y="0"/>
            <a:ext cx="10671048" cy="822960"/>
          </a:xfrm>
        </p:spPr>
        <p:txBody>
          <a:bodyPr/>
          <a:lstStyle/>
          <a:p>
            <a:r>
              <a:rPr lang="pt-BR" dirty="0" smtClean="0">
                <a:solidFill>
                  <a:schemeClr val="accent1">
                    <a:lumMod val="75000"/>
                  </a:schemeClr>
                </a:solidFill>
              </a:rPr>
              <a:t>MySQL Cloud </a:t>
            </a:r>
            <a:r>
              <a:rPr lang="pt-BR" dirty="0" smtClean="0"/>
              <a:t>disponível no </a:t>
            </a:r>
            <a:r>
              <a:rPr lang="pt-BR" dirty="0" smtClean="0">
                <a:solidFill>
                  <a:schemeClr val="accent1">
                    <a:lumMod val="75000"/>
                  </a:schemeClr>
                </a:solidFill>
              </a:rPr>
              <a:t>Live Labs</a:t>
            </a:r>
            <a:endParaRPr lang="en-FI" dirty="0">
              <a:solidFill>
                <a:schemeClr val="accent1">
                  <a:lumMod val="75000"/>
                </a:schemeClr>
              </a:solidFill>
            </a:endParaRPr>
          </a:p>
        </p:txBody>
      </p:sp>
      <p:sp>
        <p:nvSpPr>
          <p:cNvPr id="4" name="Footer Placeholder 3">
            <a:extLst>
              <a:ext uri="{FF2B5EF4-FFF2-40B4-BE49-F238E27FC236}">
                <a16:creationId xmlns:a16="http://schemas.microsoft.com/office/drawing/2014/main" id="{31DC6ABA-D375-4ECC-A654-18BD8B62EB2C}"/>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pic>
        <p:nvPicPr>
          <p:cNvPr id="6" name="Picture 5"/>
          <p:cNvPicPr>
            <a:picLocks noChangeAspect="1"/>
          </p:cNvPicPr>
          <p:nvPr/>
        </p:nvPicPr>
        <p:blipFill>
          <a:blip r:embed="rId2"/>
          <a:stretch>
            <a:fillRect/>
          </a:stretch>
        </p:blipFill>
        <p:spPr>
          <a:xfrm>
            <a:off x="541081" y="1155694"/>
            <a:ext cx="10674124" cy="4139644"/>
          </a:xfrm>
          <a:prstGeom prst="rect">
            <a:avLst/>
          </a:prstGeom>
          <a:ln>
            <a:noFill/>
          </a:ln>
          <a:effectLst>
            <a:softEdge rad="112500"/>
          </a:effectLst>
        </p:spPr>
      </p:pic>
      <p:sp>
        <p:nvSpPr>
          <p:cNvPr id="9" name="Rectangle 8">
            <a:hlinkClick r:id="rId3"/>
          </p:cNvPr>
          <p:cNvSpPr/>
          <p:nvPr/>
        </p:nvSpPr>
        <p:spPr>
          <a:xfrm>
            <a:off x="3772609" y="5674992"/>
            <a:ext cx="3100529" cy="369332"/>
          </a:xfrm>
          <a:prstGeom prst="rect">
            <a:avLst/>
          </a:prstGeom>
        </p:spPr>
        <p:txBody>
          <a:bodyPr wrap="none">
            <a:spAutoFit/>
          </a:bodyPr>
          <a:lstStyle/>
          <a:p>
            <a:pPr algn="ctr"/>
            <a:r>
              <a:rPr lang="pt-BR" dirty="0" smtClean="0">
                <a:hlinkClick r:id="rId3"/>
              </a:rPr>
              <a:t>Clique Aqui Mysql Live Labs</a:t>
            </a:r>
            <a:endParaRPr lang="pt-BR" dirty="0"/>
          </a:p>
        </p:txBody>
      </p:sp>
    </p:spTree>
    <p:extLst>
      <p:ext uri="{BB962C8B-B14F-4D97-AF65-F5344CB8AC3E}">
        <p14:creationId xmlns:p14="http://schemas.microsoft.com/office/powerpoint/2010/main" val="3821570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Racing to the Cloud - Copyright © 2023, Oracle and/or its affiliates.  </a:t>
            </a:r>
            <a:endParaRPr lang="en-US" dirty="0"/>
          </a:p>
        </p:txBody>
      </p:sp>
      <p:pic>
        <p:nvPicPr>
          <p:cNvPr id="7" name="Picture 6"/>
          <p:cNvPicPr>
            <a:picLocks noChangeAspect="1"/>
          </p:cNvPicPr>
          <p:nvPr/>
        </p:nvPicPr>
        <p:blipFill>
          <a:blip r:embed="rId3"/>
          <a:stretch>
            <a:fillRect/>
          </a:stretch>
        </p:blipFill>
        <p:spPr>
          <a:xfrm>
            <a:off x="-1" y="0"/>
            <a:ext cx="6208537" cy="6858000"/>
          </a:xfrm>
          <a:prstGeom prst="rect">
            <a:avLst/>
          </a:prstGeom>
        </p:spPr>
      </p:pic>
      <p:sp>
        <p:nvSpPr>
          <p:cNvPr id="8" name="Rectangle 7"/>
          <p:cNvSpPr/>
          <p:nvPr/>
        </p:nvSpPr>
        <p:spPr>
          <a:xfrm>
            <a:off x="6043961" y="3081970"/>
            <a:ext cx="6148039" cy="1384995"/>
          </a:xfrm>
          <a:prstGeom prst="rect">
            <a:avLst/>
          </a:prstGeom>
        </p:spPr>
        <p:txBody>
          <a:bodyPr wrap="square">
            <a:spAutoFit/>
          </a:bodyPr>
          <a:lstStyle/>
          <a:p>
            <a:pPr algn="ctr"/>
            <a:r>
              <a:rPr lang="en-US" sz="2800" b="1" dirty="0"/>
              <a:t>Hora de </a:t>
            </a:r>
            <a:r>
              <a:rPr lang="en-US" sz="2800" b="1" dirty="0" err="1"/>
              <a:t>testar</a:t>
            </a:r>
            <a:r>
              <a:rPr lang="en-US" sz="2800" b="1" dirty="0"/>
              <a:t> </a:t>
            </a:r>
            <a:r>
              <a:rPr lang="en-US" sz="2800" b="1" dirty="0" err="1"/>
              <a:t>seu</a:t>
            </a:r>
            <a:r>
              <a:rPr lang="en-US" sz="2800" b="1" dirty="0"/>
              <a:t> </a:t>
            </a:r>
            <a:r>
              <a:rPr lang="en-US" sz="2800" b="1" dirty="0" err="1"/>
              <a:t>conhecimento</a:t>
            </a:r>
            <a:r>
              <a:rPr lang="en-US" sz="2800" b="1" dirty="0"/>
              <a:t>!</a:t>
            </a:r>
          </a:p>
          <a:p>
            <a:pPr algn="ctr"/>
            <a:endParaRPr lang="en-US" sz="2800" b="1" dirty="0"/>
          </a:p>
          <a:p>
            <a:pPr algn="ctr"/>
            <a:r>
              <a:rPr lang="en-US" sz="2800" b="1" dirty="0"/>
              <a:t> </a:t>
            </a:r>
            <a:r>
              <a:rPr lang="pt-BR" sz="2800" b="1" dirty="0">
                <a:solidFill>
                  <a:schemeClr val="accent1">
                    <a:lumMod val="75000"/>
                  </a:schemeClr>
                </a:solidFill>
              </a:rPr>
              <a:t> </a:t>
            </a:r>
            <a:endParaRPr lang="en-US" sz="2800" b="1" dirty="0"/>
          </a:p>
        </p:txBody>
      </p:sp>
      <p:sp>
        <p:nvSpPr>
          <p:cNvPr id="3" name="Rectangle 2"/>
          <p:cNvSpPr/>
          <p:nvPr/>
        </p:nvSpPr>
        <p:spPr>
          <a:xfrm>
            <a:off x="7702986" y="3774467"/>
            <a:ext cx="3631635" cy="769441"/>
          </a:xfrm>
          <a:prstGeom prst="rect">
            <a:avLst/>
          </a:prstGeom>
        </p:spPr>
        <p:txBody>
          <a:bodyPr wrap="none">
            <a:spAutoFit/>
          </a:bodyPr>
          <a:lstStyle/>
          <a:p>
            <a:pPr algn="ctr"/>
            <a:r>
              <a:rPr lang="pt-BR" sz="4400" b="1" dirty="0" smtClean="0">
                <a:solidFill>
                  <a:schemeClr val="accent1">
                    <a:lumMod val="75000"/>
                  </a:schemeClr>
                </a:solidFill>
              </a:rPr>
              <a:t>Preparados? </a:t>
            </a:r>
            <a:endParaRPr lang="pt-BR" sz="4400" dirty="0"/>
          </a:p>
        </p:txBody>
      </p:sp>
    </p:spTree>
    <p:extLst>
      <p:ext uri="{BB962C8B-B14F-4D97-AF65-F5344CB8AC3E}">
        <p14:creationId xmlns:p14="http://schemas.microsoft.com/office/powerpoint/2010/main" val="2380311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r>
              <a:rPr lang="en-US" smtClean="0"/>
              <a:t>Racing to the Cloud - Copyright © 2023, Oracle and/or its affiliates.  </a:t>
            </a:r>
            <a:endParaRPr lang="en-US" dirty="0"/>
          </a:p>
        </p:txBody>
      </p:sp>
      <p:sp>
        <p:nvSpPr>
          <p:cNvPr id="5" name="Rectangle 4"/>
          <p:cNvSpPr/>
          <p:nvPr/>
        </p:nvSpPr>
        <p:spPr>
          <a:xfrm>
            <a:off x="5372632" y="1107205"/>
            <a:ext cx="4467192" cy="923330"/>
          </a:xfrm>
          <a:prstGeom prst="rect">
            <a:avLst/>
          </a:prstGeom>
        </p:spPr>
        <p:txBody>
          <a:bodyPr wrap="square">
            <a:spAutoFit/>
          </a:bodyPr>
          <a:lstStyle/>
          <a:p>
            <a:r>
              <a:rPr lang="en-US" b="1" dirty="0" err="1" smtClean="0">
                <a:cs typeface="Oracle Sans" panose="020B0503020204020204" pitchFamily="34" charset="0"/>
              </a:rPr>
              <a:t>Desafio</a:t>
            </a:r>
            <a:r>
              <a:rPr lang="en-US" b="1" dirty="0" smtClean="0">
                <a:cs typeface="Oracle Sans" panose="020B0503020204020204" pitchFamily="34" charset="0"/>
              </a:rPr>
              <a:t>  – MySQL</a:t>
            </a:r>
          </a:p>
          <a:p>
            <a:endParaRPr lang="en-US" b="1" dirty="0">
              <a:cs typeface="Oracle Sans" panose="020B0503020204020204" pitchFamily="34" charset="0"/>
            </a:endParaRPr>
          </a:p>
          <a:p>
            <a:endParaRPr lang="en-US" dirty="0">
              <a:cs typeface="Oracle Sans" panose="020B0503020204020204" pitchFamily="34" charset="0"/>
            </a:endParaRPr>
          </a:p>
        </p:txBody>
      </p:sp>
      <p:cxnSp>
        <p:nvCxnSpPr>
          <p:cNvPr id="19" name="Straight Connector 18">
            <a:extLst>
              <a:ext uri="{FF2B5EF4-FFF2-40B4-BE49-F238E27FC236}">
                <a16:creationId xmlns:a16="http://schemas.microsoft.com/office/drawing/2014/main" id="{5D8C9D00-2E46-4025-82E3-712DEA9800CA}"/>
              </a:ext>
            </a:extLst>
          </p:cNvPr>
          <p:cNvCxnSpPr>
            <a:cxnSpLocks/>
          </p:cNvCxnSpPr>
          <p:nvPr/>
        </p:nvCxnSpPr>
        <p:spPr bwMode="gray">
          <a:xfrm>
            <a:off x="4907288" y="553172"/>
            <a:ext cx="51998" cy="6053367"/>
          </a:xfrm>
          <a:prstGeom prst="line">
            <a:avLst/>
          </a:prstGeom>
          <a:noFill/>
          <a:ln w="28575" cap="flat" cmpd="sng" algn="ctr">
            <a:solidFill>
              <a:schemeClr val="tx1">
                <a:lumMod val="10000"/>
                <a:lumOff val="90000"/>
              </a:schemeClr>
            </a:solidFill>
            <a:prstDash val="solid"/>
            <a:miter lim="800000"/>
          </a:ln>
          <a:effectLst/>
        </p:spPr>
      </p:cxnSp>
      <p:sp>
        <p:nvSpPr>
          <p:cNvPr id="21" name="Rectangle 20"/>
          <p:cNvSpPr/>
          <p:nvPr/>
        </p:nvSpPr>
        <p:spPr>
          <a:xfrm>
            <a:off x="1055290" y="583985"/>
            <a:ext cx="2430217" cy="523220"/>
          </a:xfrm>
          <a:prstGeom prst="rect">
            <a:avLst/>
          </a:prstGeom>
        </p:spPr>
        <p:txBody>
          <a:bodyPr wrap="none">
            <a:spAutoFit/>
          </a:bodyPr>
          <a:lstStyle/>
          <a:p>
            <a:pPr marL="12700">
              <a:lnSpc>
                <a:spcPct val="100000"/>
              </a:lnSpc>
              <a:spcBef>
                <a:spcPts val="135"/>
              </a:spcBef>
            </a:pPr>
            <a:r>
              <a:rPr lang="pt-BR" sz="2800" b="1" spc="15" dirty="0">
                <a:cs typeface="Oracle Sans" panose="020B0503020204020204" pitchFamily="34" charset="0"/>
              </a:rPr>
              <a:t>Classificação</a:t>
            </a:r>
          </a:p>
        </p:txBody>
      </p:sp>
      <p:sp>
        <p:nvSpPr>
          <p:cNvPr id="25" name="object 2">
            <a:extLst>
              <a:ext uri="{FF2B5EF4-FFF2-40B4-BE49-F238E27FC236}">
                <a16:creationId xmlns:a16="http://schemas.microsoft.com/office/drawing/2014/main" id="{0C4762E9-CFE3-40BC-8D65-C18642C189D2}"/>
              </a:ext>
            </a:extLst>
          </p:cNvPr>
          <p:cNvSpPr txBox="1"/>
          <p:nvPr/>
        </p:nvSpPr>
        <p:spPr>
          <a:xfrm>
            <a:off x="485036" y="1720181"/>
            <a:ext cx="4008906" cy="1002197"/>
          </a:xfrm>
          <a:prstGeom prst="rect">
            <a:avLst/>
          </a:prstGeom>
        </p:spPr>
        <p:txBody>
          <a:bodyPr vert="horz" wrap="square" lIns="0" tIns="17145" rIns="0" bIns="0" rtlCol="0">
            <a:spAutoFit/>
          </a:bodyPr>
          <a:lstStyle/>
          <a:p>
            <a:pPr marL="12700" algn="just">
              <a:spcBef>
                <a:spcPts val="120"/>
              </a:spcBef>
            </a:pPr>
            <a:r>
              <a:rPr lang="pt-BR" sz="1600" b="1" spc="60" dirty="0">
                <a:solidFill>
                  <a:schemeClr val="accent1">
                    <a:lumMod val="75000"/>
                  </a:schemeClr>
                </a:solidFill>
                <a:cs typeface="Oracle Sans Light" panose="020B0403020204020204" pitchFamily="34" charset="0"/>
              </a:rPr>
              <a:t>A classificação</a:t>
            </a:r>
            <a:r>
              <a:rPr lang="pt-BR" sz="1600" b="1" spc="60" dirty="0">
                <a:cs typeface="Oracle Sans Light" panose="020B0403020204020204" pitchFamily="34" charset="0"/>
              </a:rPr>
              <a:t> </a:t>
            </a:r>
            <a:r>
              <a:rPr lang="pt-BR" sz="1600" spc="60" dirty="0">
                <a:cs typeface="Oracle Sans Light" panose="020B0403020204020204" pitchFamily="34" charset="0"/>
              </a:rPr>
              <a:t>será dada de acordo com a </a:t>
            </a:r>
            <a:r>
              <a:rPr lang="pt-BR" sz="1600" b="1" spc="60" dirty="0">
                <a:solidFill>
                  <a:schemeClr val="accent1">
                    <a:lumMod val="75000"/>
                  </a:schemeClr>
                </a:solidFill>
                <a:cs typeface="Oracle Sans Light" panose="020B0403020204020204" pitchFamily="34" charset="0"/>
              </a:rPr>
              <a:t>ordem de quem conclui</a:t>
            </a:r>
            <a:r>
              <a:rPr lang="pt-BR" sz="1600" spc="60" dirty="0">
                <a:solidFill>
                  <a:schemeClr val="accent1">
                    <a:lumMod val="75000"/>
                  </a:schemeClr>
                </a:solidFill>
                <a:cs typeface="Oracle Sans Light" panose="020B0403020204020204" pitchFamily="34" charset="0"/>
              </a:rPr>
              <a:t> </a:t>
            </a:r>
            <a:r>
              <a:rPr lang="pt-BR" sz="1600" b="1" spc="60" dirty="0">
                <a:solidFill>
                  <a:schemeClr val="accent1">
                    <a:lumMod val="75000"/>
                  </a:schemeClr>
                </a:solidFill>
                <a:cs typeface="Oracle Sans Light" panose="020B0403020204020204" pitchFamily="34" charset="0"/>
              </a:rPr>
              <a:t>a execução </a:t>
            </a:r>
            <a:r>
              <a:rPr lang="pt-BR" sz="1600" spc="60" dirty="0">
                <a:cs typeface="Oracle Sans Light" panose="020B0403020204020204" pitchFamily="34" charset="0"/>
              </a:rPr>
              <a:t>e a chegada do correio com as provas.</a:t>
            </a:r>
            <a:endParaRPr lang="es-ES" sz="1600" spc="60" dirty="0">
              <a:cs typeface="Oracle Sans Light" panose="020B0403020204020204" pitchFamily="34" charset="0"/>
            </a:endParaRPr>
          </a:p>
        </p:txBody>
      </p:sp>
      <p:graphicFrame>
        <p:nvGraphicFramePr>
          <p:cNvPr id="26" name="Tabela 2">
            <a:extLst>
              <a:ext uri="{FF2B5EF4-FFF2-40B4-BE49-F238E27FC236}">
                <a16:creationId xmlns:a16="http://schemas.microsoft.com/office/drawing/2014/main" id="{7A4DC7D8-08FB-43E2-A2EF-ED5EFF1DDEF7}"/>
              </a:ext>
            </a:extLst>
          </p:cNvPr>
          <p:cNvGraphicFramePr>
            <a:graphicFrameLocks noGrp="1"/>
          </p:cNvGraphicFramePr>
          <p:nvPr>
            <p:extLst>
              <p:ext uri="{D42A27DB-BD31-4B8C-83A1-F6EECF244321}">
                <p14:modId xmlns:p14="http://schemas.microsoft.com/office/powerpoint/2010/main" val="2749729394"/>
              </p:ext>
            </p:extLst>
          </p:nvPr>
        </p:nvGraphicFramePr>
        <p:xfrm>
          <a:off x="760082" y="3230517"/>
          <a:ext cx="3458814" cy="2453444"/>
        </p:xfrm>
        <a:graphic>
          <a:graphicData uri="http://schemas.openxmlformats.org/drawingml/2006/table">
            <a:tbl>
              <a:tblPr firstRow="1" bandRow="1">
                <a:tableStyleId>{5C22544A-7EE6-4342-B048-85BDC9FD1C3A}</a:tableStyleId>
              </a:tblPr>
              <a:tblGrid>
                <a:gridCol w="1729407">
                  <a:extLst>
                    <a:ext uri="{9D8B030D-6E8A-4147-A177-3AD203B41FA5}">
                      <a16:colId xmlns:a16="http://schemas.microsoft.com/office/drawing/2014/main" val="3676153604"/>
                    </a:ext>
                  </a:extLst>
                </a:gridCol>
                <a:gridCol w="1729407">
                  <a:extLst>
                    <a:ext uri="{9D8B030D-6E8A-4147-A177-3AD203B41FA5}">
                      <a16:colId xmlns:a16="http://schemas.microsoft.com/office/drawing/2014/main" val="155419091"/>
                    </a:ext>
                  </a:extLst>
                </a:gridCol>
              </a:tblGrid>
              <a:tr h="556162">
                <a:tc>
                  <a:txBody>
                    <a:bodyPr/>
                    <a:lstStyle/>
                    <a:p>
                      <a:pPr algn="ctr"/>
                      <a:r>
                        <a:rPr lang="pt-BR" sz="1600" b="1" dirty="0">
                          <a:solidFill>
                            <a:srgbClr val="434C4C"/>
                          </a:solidFill>
                          <a:latin typeface="Oracle Sans" panose="020B0503020204020204" pitchFamily="34" charset="0"/>
                          <a:cs typeface="Oracle Sans" panose="020B0503020204020204" pitchFamily="34" charset="0"/>
                        </a:rPr>
                        <a:t>Posição</a:t>
                      </a:r>
                    </a:p>
                  </a:txBody>
                  <a:tcPr anchor="ctr">
                    <a:lnL w="12700" cmpd="sng">
                      <a:noFill/>
                    </a:lnL>
                    <a:lnR w="12700" cmpd="sng">
                      <a:noFill/>
                    </a:lnR>
                    <a:lnT w="12700" cmpd="sng">
                      <a:noFill/>
                    </a:lnT>
                    <a:lnB w="12700" cap="flat" cmpd="sng" algn="ctr">
                      <a:solidFill>
                        <a:srgbClr val="7C85A4"/>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600" b="1" dirty="0">
                          <a:solidFill>
                            <a:srgbClr val="434C4C"/>
                          </a:solidFill>
                          <a:latin typeface="Oracle Sans" panose="020B0503020204020204" pitchFamily="34" charset="0"/>
                          <a:cs typeface="Oracle Sans" panose="020B0503020204020204" pitchFamily="34" charset="0"/>
                        </a:rPr>
                        <a:t>Pontuação</a:t>
                      </a:r>
                    </a:p>
                  </a:txBody>
                  <a:tcPr anchor="ctr">
                    <a:lnL w="12700" cmpd="sng">
                      <a:noFill/>
                    </a:lnL>
                    <a:lnR w="12700" cmpd="sng">
                      <a:noFill/>
                    </a:lnR>
                    <a:lnT w="12700" cmpd="sng">
                      <a:noFill/>
                    </a:lnT>
                    <a:lnB w="12700" cap="flat" cmpd="sng" algn="ctr">
                      <a:solidFill>
                        <a:srgbClr val="7C85A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35064389"/>
                  </a:ext>
                </a:extLst>
              </a:tr>
              <a:tr h="304992">
                <a:tc>
                  <a:txBody>
                    <a:bodyPr/>
                    <a:lstStyle/>
                    <a:p>
                      <a:pPr algn="ctr"/>
                      <a:r>
                        <a:rPr lang="pt-BR" sz="1600" b="1" dirty="0">
                          <a:solidFill>
                            <a:srgbClr val="434C4C"/>
                          </a:solidFill>
                          <a:latin typeface="Oracle Sans" panose="020B0503020204020204" pitchFamily="34" charset="0"/>
                          <a:cs typeface="Oracle Sans" panose="020B0503020204020204" pitchFamily="34" charset="0"/>
                        </a:rPr>
                        <a:t>Primeiro</a:t>
                      </a:r>
                    </a:p>
                  </a:txBody>
                  <a:tcPr anchor="ctr">
                    <a:lnL w="12700" cmpd="sng">
                      <a:noFill/>
                    </a:lnL>
                    <a:lnR w="12700" cmpd="sng">
                      <a:noFill/>
                    </a:lnR>
                    <a:lnT w="12700" cap="flat" cmpd="sng" algn="ctr">
                      <a:solidFill>
                        <a:srgbClr val="7C85A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pt-BR" sz="1600" dirty="0">
                          <a:solidFill>
                            <a:srgbClr val="434C4C"/>
                          </a:solidFill>
                          <a:latin typeface="Oracle Sans" panose="020B0503020204020204" pitchFamily="34" charset="0"/>
                          <a:cs typeface="Oracle Sans" panose="020B0503020204020204" pitchFamily="34" charset="0"/>
                        </a:rPr>
                        <a:t>10</a:t>
                      </a:r>
                    </a:p>
                  </a:txBody>
                  <a:tcPr anchor="ctr">
                    <a:lnL w="12700" cmpd="sng">
                      <a:noFill/>
                    </a:lnL>
                    <a:lnR w="12700" cmpd="sng">
                      <a:noFill/>
                    </a:lnR>
                    <a:lnT w="12700" cap="flat" cmpd="sng" algn="ctr">
                      <a:solidFill>
                        <a:srgbClr val="7C85A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32286808"/>
                  </a:ext>
                </a:extLst>
              </a:tr>
              <a:tr h="556162">
                <a:tc>
                  <a:txBody>
                    <a:bodyPr/>
                    <a:lstStyle/>
                    <a:p>
                      <a:pPr algn="ctr"/>
                      <a:r>
                        <a:rPr lang="pt-BR" sz="1600" b="1" dirty="0">
                          <a:solidFill>
                            <a:srgbClr val="434C4C"/>
                          </a:solidFill>
                          <a:latin typeface="Oracle Sans" panose="020B0503020204020204" pitchFamily="34" charset="0"/>
                          <a:cs typeface="Oracle Sans" panose="020B0503020204020204" pitchFamily="34" charset="0"/>
                        </a:rPr>
                        <a:t>Segundo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43D4A">
                        <a:alpha val="7843"/>
                      </a:srgbClr>
                    </a:solidFill>
                  </a:tcPr>
                </a:tc>
                <a:tc>
                  <a:txBody>
                    <a:bodyPr/>
                    <a:lstStyle/>
                    <a:p>
                      <a:pPr algn="ctr"/>
                      <a:r>
                        <a:rPr lang="pt-BR" sz="1600" dirty="0">
                          <a:solidFill>
                            <a:srgbClr val="434C4C"/>
                          </a:solidFill>
                          <a:latin typeface="Oracle Sans" panose="020B0503020204020204" pitchFamily="34" charset="0"/>
                          <a:cs typeface="Oracle Sans" panose="020B0503020204020204" pitchFamily="34" charset="0"/>
                        </a:rPr>
                        <a:t>8</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43D4A">
                        <a:alpha val="7843"/>
                      </a:srgbClr>
                    </a:solidFill>
                  </a:tcPr>
                </a:tc>
                <a:extLst>
                  <a:ext uri="{0D108BD9-81ED-4DB2-BD59-A6C34878D82A}">
                    <a16:rowId xmlns:a16="http://schemas.microsoft.com/office/drawing/2014/main" val="116237645"/>
                  </a:ext>
                </a:extLst>
              </a:tr>
              <a:tr h="304992">
                <a:tc>
                  <a:txBody>
                    <a:bodyPr/>
                    <a:lstStyle/>
                    <a:p>
                      <a:pPr algn="ctr"/>
                      <a:r>
                        <a:rPr lang="pt-BR" sz="1600" b="1" dirty="0">
                          <a:solidFill>
                            <a:srgbClr val="434C4C"/>
                          </a:solidFill>
                          <a:latin typeface="Oracle Sans" panose="020B0503020204020204" pitchFamily="34" charset="0"/>
                          <a:cs typeface="Oracle Sans" panose="020B0503020204020204" pitchFamily="34" charset="0"/>
                        </a:rPr>
                        <a:t>Terceiro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pt-BR" sz="1600" dirty="0">
                          <a:solidFill>
                            <a:srgbClr val="434C4C"/>
                          </a:solidFill>
                          <a:latin typeface="Oracle Sans" panose="020B0503020204020204" pitchFamily="34" charset="0"/>
                          <a:cs typeface="Oracle Sans" panose="020B0503020204020204" pitchFamily="34" charset="0"/>
                        </a:rPr>
                        <a:t>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608571228"/>
                  </a:ext>
                </a:extLst>
              </a:tr>
              <a:tr h="304992">
                <a:tc>
                  <a:txBody>
                    <a:bodyPr/>
                    <a:lstStyle/>
                    <a:p>
                      <a:pPr algn="ctr"/>
                      <a:r>
                        <a:rPr lang="pt-BR" sz="1600" b="1" dirty="0">
                          <a:solidFill>
                            <a:srgbClr val="434C4C"/>
                          </a:solidFill>
                          <a:latin typeface="Oracle Sans" panose="020B0503020204020204" pitchFamily="34" charset="0"/>
                          <a:cs typeface="Oracle Sans" panose="020B0503020204020204" pitchFamily="34" charset="0"/>
                        </a:rPr>
                        <a:t>Quarto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43D4A">
                        <a:alpha val="7843"/>
                      </a:srgbClr>
                    </a:solidFill>
                  </a:tcPr>
                </a:tc>
                <a:tc>
                  <a:txBody>
                    <a:bodyPr/>
                    <a:lstStyle/>
                    <a:p>
                      <a:pPr algn="ctr"/>
                      <a:r>
                        <a:rPr lang="pt-BR" sz="1600" dirty="0">
                          <a:solidFill>
                            <a:srgbClr val="434C4C"/>
                          </a:solidFill>
                          <a:latin typeface="Oracle Sans" panose="020B0503020204020204" pitchFamily="34" charset="0"/>
                          <a:cs typeface="Oracle Sans" panose="020B0503020204020204" pitchFamily="34" charset="0"/>
                        </a:rPr>
                        <a:t>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43D4A">
                        <a:alpha val="7843"/>
                      </a:srgbClr>
                    </a:solidFill>
                  </a:tcPr>
                </a:tc>
                <a:extLst>
                  <a:ext uri="{0D108BD9-81ED-4DB2-BD59-A6C34878D82A}">
                    <a16:rowId xmlns:a16="http://schemas.microsoft.com/office/drawing/2014/main" val="657566059"/>
                  </a:ext>
                </a:extLst>
              </a:tr>
              <a:tr h="304992">
                <a:tc>
                  <a:txBody>
                    <a:bodyPr/>
                    <a:lstStyle/>
                    <a:p>
                      <a:pPr algn="ctr"/>
                      <a:r>
                        <a:rPr lang="pt-BR" sz="1600" b="1" dirty="0">
                          <a:solidFill>
                            <a:srgbClr val="434C4C"/>
                          </a:solidFill>
                          <a:latin typeface="Oracle Sans" panose="020B0503020204020204" pitchFamily="34" charset="0"/>
                          <a:cs typeface="Oracle Sans" panose="020B0503020204020204" pitchFamily="34" charset="0"/>
                        </a:rPr>
                        <a:t>Quinto</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sz="1600" dirty="0">
                          <a:solidFill>
                            <a:srgbClr val="434C4C"/>
                          </a:solidFill>
                          <a:latin typeface="Oracle Sans" panose="020B0503020204020204" pitchFamily="34" charset="0"/>
                          <a:cs typeface="Oracle Sans" panose="020B0503020204020204" pitchFamily="34" charset="0"/>
                        </a:rPr>
                        <a:t>2</a:t>
                      </a:r>
                      <a:endParaRPr lang="pt-BR" sz="1600" dirty="0">
                        <a:solidFill>
                          <a:srgbClr val="434C4C"/>
                        </a:solidFill>
                        <a:latin typeface="Oracle Sans" panose="020B0503020204020204" pitchFamily="34" charset="0"/>
                        <a:cs typeface="Oracle Sans" panose="020B0503020204020204"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53994"/>
                  </a:ext>
                </a:extLst>
              </a:tr>
            </a:tbl>
          </a:graphicData>
        </a:graphic>
      </p:graphicFrame>
      <p:pic>
        <p:nvPicPr>
          <p:cNvPr id="11" name="Picture 10"/>
          <p:cNvPicPr>
            <a:picLocks noChangeAspect="1"/>
          </p:cNvPicPr>
          <p:nvPr/>
        </p:nvPicPr>
        <p:blipFill>
          <a:blip r:embed="rId3"/>
          <a:stretch>
            <a:fillRect/>
          </a:stretch>
        </p:blipFill>
        <p:spPr>
          <a:xfrm>
            <a:off x="9792224" y="1564465"/>
            <a:ext cx="1404761" cy="86899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descr="Qr code&#10;&#10;Description automatically generated">
            <a:extLst>
              <a:ext uri="{FF2B5EF4-FFF2-40B4-BE49-F238E27FC236}">
                <a16:creationId xmlns:a16="http://schemas.microsoft.com/office/drawing/2014/main" id="{0A98F9D6-7C63-4E00-92E3-B15A97457E35}"/>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b="18012"/>
          <a:stretch/>
        </p:blipFill>
        <p:spPr>
          <a:xfrm>
            <a:off x="7192536" y="4301643"/>
            <a:ext cx="1685995" cy="1382318"/>
          </a:xfrm>
          <a:prstGeom prst="rect">
            <a:avLst/>
          </a:prstGeom>
          <a:ln>
            <a:noFill/>
          </a:ln>
          <a:effectLst>
            <a:outerShdw blurRad="292100" dist="139700" dir="2700000" algn="tl" rotWithShape="0">
              <a:srgbClr val="333333">
                <a:alpha val="65000"/>
              </a:srgbClr>
            </a:outerShdw>
          </a:effectLst>
        </p:spPr>
      </p:pic>
      <p:sp>
        <p:nvSpPr>
          <p:cNvPr id="2" name="Rectangle 1"/>
          <p:cNvSpPr/>
          <p:nvPr/>
        </p:nvSpPr>
        <p:spPr>
          <a:xfrm>
            <a:off x="5578665" y="3342039"/>
            <a:ext cx="5130118" cy="584775"/>
          </a:xfrm>
          <a:prstGeom prst="rect">
            <a:avLst/>
          </a:prstGeom>
        </p:spPr>
        <p:txBody>
          <a:bodyPr wrap="square">
            <a:spAutoFit/>
          </a:bodyPr>
          <a:lstStyle/>
          <a:p>
            <a:pPr algn="ctr"/>
            <a:r>
              <a:rPr lang="en-US" sz="1600" b="1" dirty="0" smtClean="0">
                <a:cs typeface="Oracle Sans" panose="020B0503020204020204" pitchFamily="34" charset="0"/>
              </a:rPr>
              <a:t>Aponte a </a:t>
            </a:r>
            <a:r>
              <a:rPr lang="en-US" sz="1600" b="1" dirty="0" err="1" smtClean="0">
                <a:cs typeface="Oracle Sans" panose="020B0503020204020204" pitchFamily="34" charset="0"/>
              </a:rPr>
              <a:t>Câmera</a:t>
            </a:r>
            <a:r>
              <a:rPr lang="en-US" sz="1600" b="1" dirty="0" smtClean="0">
                <a:cs typeface="Oracle Sans" panose="020B0503020204020204" pitchFamily="34" charset="0"/>
              </a:rPr>
              <a:t> do </a:t>
            </a:r>
            <a:r>
              <a:rPr lang="en-US" sz="1600" b="1" dirty="0" err="1" smtClean="0">
                <a:cs typeface="Oracle Sans" panose="020B0503020204020204" pitchFamily="34" charset="0"/>
              </a:rPr>
              <a:t>seu</a:t>
            </a:r>
            <a:r>
              <a:rPr lang="en-US" sz="1600" b="1" dirty="0" smtClean="0">
                <a:cs typeface="Oracle Sans" panose="020B0503020204020204" pitchFamily="34" charset="0"/>
              </a:rPr>
              <a:t> </a:t>
            </a:r>
            <a:r>
              <a:rPr lang="en-US" sz="1600" b="1" dirty="0" err="1" smtClean="0">
                <a:cs typeface="Oracle Sans" panose="020B0503020204020204" pitchFamily="34" charset="0"/>
              </a:rPr>
              <a:t>celular</a:t>
            </a:r>
            <a:r>
              <a:rPr lang="en-US" sz="1600" b="1" dirty="0" smtClean="0">
                <a:cs typeface="Oracle Sans" panose="020B0503020204020204" pitchFamily="34" charset="0"/>
              </a:rPr>
              <a:t> para </a:t>
            </a:r>
            <a:r>
              <a:rPr lang="en-US" sz="1600" b="1" dirty="0" err="1" smtClean="0">
                <a:cs typeface="Oracle Sans" panose="020B0503020204020204" pitchFamily="34" charset="0"/>
              </a:rPr>
              <a:t>este</a:t>
            </a:r>
            <a:endParaRPr lang="en-US" sz="1600" b="1" dirty="0" smtClean="0">
              <a:cs typeface="Oracle Sans" panose="020B0503020204020204" pitchFamily="34" charset="0"/>
            </a:endParaRPr>
          </a:p>
          <a:p>
            <a:pPr algn="ctr"/>
            <a:r>
              <a:rPr lang="en-US" sz="1600" b="1" dirty="0" smtClean="0">
                <a:cs typeface="Oracle Sans" panose="020B0503020204020204" pitchFamily="34" charset="0"/>
              </a:rPr>
              <a:t>QR code e </a:t>
            </a:r>
            <a:r>
              <a:rPr lang="en-US" sz="1600" b="1" dirty="0" err="1" smtClean="0">
                <a:cs typeface="Oracle Sans" panose="020B0503020204020204" pitchFamily="34" charset="0"/>
              </a:rPr>
              <a:t>siga</a:t>
            </a:r>
            <a:r>
              <a:rPr lang="en-US" sz="1600" b="1" dirty="0" smtClean="0">
                <a:cs typeface="Oracle Sans" panose="020B0503020204020204" pitchFamily="34" charset="0"/>
              </a:rPr>
              <a:t> as </a:t>
            </a:r>
            <a:r>
              <a:rPr lang="en-US" sz="1600" b="1" dirty="0" err="1" smtClean="0">
                <a:cs typeface="Oracle Sans" panose="020B0503020204020204" pitchFamily="34" charset="0"/>
              </a:rPr>
              <a:t>instruções</a:t>
            </a:r>
            <a:endParaRPr lang="en-US" sz="1600" b="1" dirty="0">
              <a:cs typeface="Oracle Sans" panose="020B0503020204020204" pitchFamily="34" charset="0"/>
            </a:endParaRPr>
          </a:p>
        </p:txBody>
      </p:sp>
      <p:sp>
        <p:nvSpPr>
          <p:cNvPr id="3" name="Rectangle 2"/>
          <p:cNvSpPr/>
          <p:nvPr/>
        </p:nvSpPr>
        <p:spPr>
          <a:xfrm>
            <a:off x="6873138" y="6054646"/>
            <a:ext cx="3960079" cy="369332"/>
          </a:xfrm>
          <a:prstGeom prst="rect">
            <a:avLst/>
          </a:prstGeom>
        </p:spPr>
        <p:txBody>
          <a:bodyPr wrap="square">
            <a:spAutoFit/>
          </a:bodyPr>
          <a:lstStyle/>
          <a:p>
            <a:r>
              <a:rPr lang="pt-BR" dirty="0" smtClean="0">
                <a:hlinkClick r:id="rId5"/>
              </a:rPr>
              <a:t>Clique Aqui Lab Github</a:t>
            </a:r>
            <a:endParaRPr lang="es-CO" dirty="0"/>
          </a:p>
        </p:txBody>
      </p:sp>
    </p:spTree>
    <p:extLst>
      <p:ext uri="{BB962C8B-B14F-4D97-AF65-F5344CB8AC3E}">
        <p14:creationId xmlns:p14="http://schemas.microsoft.com/office/powerpoint/2010/main" val="2976689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FF4411-1185-4BAD-B25D-624920FFBC8E}"/>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rcRect l="8294" t="12987" r="63902" b="31214"/>
          <a:stretch>
            <a:fillRect/>
          </a:stretch>
        </p:blipFill>
        <p:spPr>
          <a:xfrm flipH="1">
            <a:off x="6095999" y="2679"/>
            <a:ext cx="6094412" cy="6854429"/>
          </a:xfrm>
          <a:prstGeom prst="rect">
            <a:avLst/>
          </a:prstGeom>
        </p:spPr>
      </p:pic>
      <p:sp>
        <p:nvSpPr>
          <p:cNvPr id="9" name="Rectangle: Rounded Corners 69">
            <a:extLst>
              <a:ext uri="{FF2B5EF4-FFF2-40B4-BE49-F238E27FC236}">
                <a16:creationId xmlns:a16="http://schemas.microsoft.com/office/drawing/2014/main" id="{00297AC7-1AAA-8D43-BD4D-88BF4D926EFA}"/>
              </a:ext>
            </a:extLst>
          </p:cNvPr>
          <p:cNvSpPr/>
          <p:nvPr>
            <p:custDataLst>
              <p:tags r:id="rId2"/>
            </p:custDataLst>
          </p:nvPr>
        </p:nvSpPr>
        <p:spPr>
          <a:xfrm>
            <a:off x="6095999" y="895"/>
            <a:ext cx="6094413" cy="6856213"/>
          </a:xfrm>
          <a:prstGeom prst="roundRect">
            <a:avLst>
              <a:gd name="adj" fmla="val 0"/>
            </a:avLst>
          </a:prstGeom>
          <a:solidFill>
            <a:srgbClr val="33553C">
              <a:alpha val="60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26">
              <a:lnSpc>
                <a:spcPct val="110000"/>
              </a:lnSpc>
              <a:spcBef>
                <a:spcPct val="0"/>
              </a:spcBef>
              <a:spcAft>
                <a:spcPts val="1200"/>
              </a:spcAft>
              <a:defRPr/>
            </a:pPr>
            <a:endParaRPr lang="en-US" sz="1400" baseline="-25000">
              <a:solidFill>
                <a:srgbClr val="000000"/>
              </a:solidFill>
              <a:latin typeface="Arial"/>
              <a:cs typeface="Arial" panose="020B0604020202020204" pitchFamily="34" charset="0"/>
            </a:endParaRPr>
          </a:p>
        </p:txBody>
      </p:sp>
      <p:pic>
        <p:nvPicPr>
          <p:cNvPr id="4" name="Picture 3">
            <a:extLst>
              <a:ext uri="{FF2B5EF4-FFF2-40B4-BE49-F238E27FC236}">
                <a16:creationId xmlns:a16="http://schemas.microsoft.com/office/drawing/2014/main" id="{8E1824F3-5951-6043-8605-C74887A562E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l="19051" r="21671"/>
          <a:stretch>
            <a:fillRect/>
          </a:stretch>
        </p:blipFill>
        <p:spPr>
          <a:xfrm flipH="1">
            <a:off x="1588" y="893"/>
            <a:ext cx="6094412" cy="6856214"/>
          </a:xfrm>
          <a:prstGeom prst="rect">
            <a:avLst/>
          </a:prstGeom>
        </p:spPr>
      </p:pic>
      <p:sp>
        <p:nvSpPr>
          <p:cNvPr id="2" name="Title 1">
            <a:extLst>
              <a:ext uri="{FF2B5EF4-FFF2-40B4-BE49-F238E27FC236}">
                <a16:creationId xmlns:a16="http://schemas.microsoft.com/office/drawing/2014/main" id="{FC9A3E9A-D7F6-9B4A-AC7A-B9DEBB5BD064}"/>
              </a:ext>
            </a:extLst>
          </p:cNvPr>
          <p:cNvSpPr>
            <a:spLocks noGrp="1"/>
          </p:cNvSpPr>
          <p:nvPr>
            <p:ph type="title"/>
            <p:custDataLst>
              <p:tags r:id="rId4"/>
            </p:custDataLst>
          </p:nvPr>
        </p:nvSpPr>
        <p:spPr>
          <a:xfrm>
            <a:off x="6646239" y="549392"/>
            <a:ext cx="4696670" cy="966671"/>
          </a:xfrm>
        </p:spPr>
        <p:txBody>
          <a:bodyPr vert="horz" lIns="0" tIns="0" rIns="0" bIns="0" rtlCol="0" anchor="b">
            <a:noAutofit/>
          </a:bodyPr>
          <a:lstStyle/>
          <a:p>
            <a:pPr>
              <a:spcAft>
                <a:spcPct val="0"/>
              </a:spcAft>
              <a:defRPr/>
            </a:pPr>
            <a:r>
              <a:rPr lang="en-US" sz="2800" dirty="0" err="1">
                <a:solidFill>
                  <a:srgbClr val="FCFBFA"/>
                </a:solidFill>
                <a:cs typeface="Arial" panose="020B0604020202020204" pitchFamily="34" charset="0"/>
              </a:rPr>
              <a:t>Muito</a:t>
            </a:r>
            <a:r>
              <a:rPr lang="en-US" sz="2800" dirty="0">
                <a:solidFill>
                  <a:srgbClr val="FCFBFA"/>
                </a:solidFill>
                <a:cs typeface="Arial" panose="020B0604020202020204" pitchFamily="34" charset="0"/>
              </a:rPr>
              <a:t> obrigado! </a:t>
            </a:r>
            <a:r>
              <a:rPr lang="en-US" sz="2800" dirty="0">
                <a:solidFill>
                  <a:srgbClr val="FCFBFA"/>
                </a:solidFill>
                <a:cs typeface="Arial" panose="020B0604020202020204" pitchFamily="34" charset="0"/>
                <a:sym typeface="Wingdings" panose="05000000000000000000" pitchFamily="2" charset="2"/>
              </a:rPr>
              <a:t></a:t>
            </a:r>
            <a:endParaRPr lang="en-US" sz="2800" dirty="0">
              <a:solidFill>
                <a:srgbClr val="FCFBFA"/>
              </a:solidFill>
              <a:cs typeface="Arial" panose="020B0604020202020204" pitchFamily="34" charset="0"/>
            </a:endParaRPr>
          </a:p>
        </p:txBody>
      </p:sp>
      <p:pic>
        <p:nvPicPr>
          <p:cNvPr id="17" name="OTag">
            <a:extLst>
              <a:ext uri="{FF2B5EF4-FFF2-40B4-BE49-F238E27FC236}">
                <a16:creationId xmlns:a16="http://schemas.microsoft.com/office/drawing/2014/main" id="{66C5FEEC-3F5D-7046-8069-D46A7FD0A603}"/>
              </a:ext>
              <a:ext uri="{C183D7F6-B498-43B3-948B-1728B52AA6E4}">
                <adec:decorative xmlns:adec="http://schemas.microsoft.com/office/drawing/2017/decorative" xmlns="" val="1"/>
              </a:ext>
            </a:extLst>
          </p:cNvPr>
          <p:cNvPicPr>
            <a:picLocks noChangeAspect="1"/>
          </p:cNvPicPr>
          <p:nvPr>
            <p:custDataLst>
              <p:tags r:id="rId5"/>
            </p:custDataLst>
          </p:nvPr>
        </p:nvPicPr>
        <p:blipFill>
          <a:blip r:embed="rId12">
            <a:extLst>
              <a:ext uri="{28A0092B-C50C-407E-A947-70E740481C1C}">
                <a14:useLocalDpi xmlns:a14="http://schemas.microsoft.com/office/drawing/2010/main"/>
              </a:ext>
            </a:extLst>
          </a:blip>
          <a:stretch>
            <a:fillRect/>
          </a:stretch>
        </p:blipFill>
        <p:spPr>
          <a:xfrm>
            <a:off x="11181788" y="6354319"/>
            <a:ext cx="502789" cy="502789"/>
          </a:xfrm>
          <a:prstGeom prst="rect">
            <a:avLst/>
          </a:prstGeom>
        </p:spPr>
      </p:pic>
      <p:sp>
        <p:nvSpPr>
          <p:cNvPr id="8" name="Text Placeholder 2">
            <a:extLst>
              <a:ext uri="{FF2B5EF4-FFF2-40B4-BE49-F238E27FC236}">
                <a16:creationId xmlns:a16="http://schemas.microsoft.com/office/drawing/2014/main" id="{0D3E9B40-9839-43A8-9C6F-FD1147F681DE}"/>
              </a:ext>
            </a:extLst>
          </p:cNvPr>
          <p:cNvSpPr txBox="1"/>
          <p:nvPr>
            <p:custDataLst>
              <p:tags r:id="rId6"/>
            </p:custDataLst>
          </p:nvPr>
        </p:nvSpPr>
        <p:spPr>
          <a:xfrm>
            <a:off x="6646239" y="1516062"/>
            <a:ext cx="5379460" cy="4581149"/>
          </a:xfrm>
          <a:prstGeom prst="rect">
            <a:avLst/>
          </a:prstGeom>
          <a:noFill/>
        </p:spPr>
        <p:txBody>
          <a:bodyPr vert="horz" lIns="0" tIns="0" rIns="0" bIns="0" rtlCol="0">
            <a:noAutofit/>
          </a:bodyPr>
          <a:lstStyle>
            <a:lvl1pPr marL="184150" marR="0" indent="-184150" algn="l" defTabSz="914400" rtl="0" eaLnBrk="1" fontAlgn="auto" latinLnBrk="0" hangingPunct="1">
              <a:lnSpc>
                <a:spcPct val="100000"/>
              </a:lnSpc>
              <a:spcBef>
                <a:spcPts val="600"/>
              </a:spcBef>
              <a:spcAft>
                <a:spcPct val="0"/>
              </a:spcAft>
              <a:buClrTx/>
              <a:buSzTx/>
              <a:buFont typeface="Arial" panose="020B0604020202020204" pitchFamily="34" charset="0"/>
              <a:buChar char="•"/>
              <a:defRPr sz="1600" b="0" i="0" kern="1200">
                <a:solidFill>
                  <a:schemeClr val="bg1"/>
                </a:solidFill>
                <a:latin typeface="+mn-lt"/>
                <a:ea typeface="+mn-ea"/>
                <a:cs typeface="Oracle Sans Tab" panose="020B0503020204020204" pitchFamily="34" charset="0"/>
              </a:defRPr>
            </a:lvl1pPr>
            <a:lvl2pPr marL="365760" marR="0" indent="-182880" algn="l" defTabSz="914400" rtl="0" eaLnBrk="1" fontAlgn="auto" latinLnBrk="0" hangingPunct="1">
              <a:lnSpc>
                <a:spcPct val="100000"/>
              </a:lnSpc>
              <a:spcBef>
                <a:spcPts val="600"/>
              </a:spcBef>
              <a:spcAft>
                <a:spcPct val="0"/>
              </a:spcAft>
              <a:buClrTx/>
              <a:buSzTx/>
              <a:buFont typeface="Arial" panose="020B0604020202020204" pitchFamily="34" charset="0"/>
              <a:buChar char="•"/>
              <a:defRPr sz="1600" b="0" i="0" kern="1200">
                <a:solidFill>
                  <a:schemeClr val="bg1"/>
                </a:solidFill>
                <a:latin typeface="+mn-lt"/>
                <a:ea typeface="+mn-ea"/>
                <a:cs typeface="Oracle Sans Tab" panose="020B0503020204020204" pitchFamily="34" charset="0"/>
              </a:defRPr>
            </a:lvl2pPr>
            <a:lvl3pPr marL="547688" marR="0" indent="-182563" algn="l" defTabSz="914400" rtl="0" eaLnBrk="1" fontAlgn="auto" latinLnBrk="0" hangingPunct="1">
              <a:lnSpc>
                <a:spcPct val="100000"/>
              </a:lnSpc>
              <a:spcBef>
                <a:spcPts val="400"/>
              </a:spcBef>
              <a:spcAft>
                <a:spcPct val="0"/>
              </a:spcAft>
              <a:buClrTx/>
              <a:buSzTx/>
              <a:buFont typeface="Arial" panose="020B0604020202020204" pitchFamily="34" charset="0"/>
              <a:buChar char="•"/>
              <a:defRPr sz="1400" kern="1200">
                <a:solidFill>
                  <a:schemeClr val="bg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100000"/>
              </a:lnSpc>
              <a:spcBef>
                <a:spcPts val="400"/>
              </a:spcBef>
              <a:spcAft>
                <a:spcPct val="0"/>
              </a:spcAft>
              <a:buClrTx/>
              <a:buSzTx/>
              <a:buFont typeface="Arial" panose="020B0604020202020204" pitchFamily="34" charset="0"/>
              <a:buChar char="•"/>
              <a:defRPr sz="1200" kern="1200">
                <a:solidFill>
                  <a:schemeClr val="bg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100000"/>
              </a:lnSpc>
              <a:spcBef>
                <a:spcPts val="400"/>
              </a:spcBef>
              <a:spcAft>
                <a:spcPct val="0"/>
              </a:spcAft>
              <a:buClrTx/>
              <a:buSzTx/>
              <a:buFont typeface="System Font Regular"/>
              <a:buChar char="•"/>
              <a:defRPr sz="1100" kern="120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26">
              <a:buNone/>
              <a:defRPr/>
            </a:pPr>
            <a:endParaRPr lang="en-US" sz="1800" b="1" dirty="0">
              <a:solidFill>
                <a:srgbClr val="FACD62"/>
              </a:solidFill>
              <a:latin typeface="Oracle Sans Tab"/>
            </a:endParaRPr>
          </a:p>
          <a:p>
            <a:pPr marL="0" indent="0" defTabSz="914126">
              <a:buNone/>
              <a:defRPr/>
            </a:pPr>
            <a:endParaRPr lang="en-US" sz="1800" b="1" dirty="0">
              <a:solidFill>
                <a:srgbClr val="FACD62"/>
              </a:solidFill>
              <a:latin typeface="Oracle Sans Tab"/>
            </a:endParaRPr>
          </a:p>
          <a:p>
            <a:pPr marL="0" indent="0" defTabSz="914126">
              <a:buNone/>
              <a:defRPr/>
            </a:pPr>
            <a:endParaRPr lang="en-US" sz="1800" b="1" dirty="0">
              <a:solidFill>
                <a:srgbClr val="FACD62"/>
              </a:solidFill>
              <a:latin typeface="Oracle Sans Tab"/>
            </a:endParaRPr>
          </a:p>
          <a:p>
            <a:pPr marL="0" indent="0" defTabSz="914126">
              <a:buNone/>
              <a:defRPr/>
            </a:pPr>
            <a:r>
              <a:rPr lang="en-US" sz="1800" b="1" dirty="0" err="1">
                <a:solidFill>
                  <a:srgbClr val="FACD62"/>
                </a:solidFill>
                <a:latin typeface="Oracle Sans Tab"/>
              </a:rPr>
              <a:t>Perguntas</a:t>
            </a:r>
            <a:r>
              <a:rPr lang="en-US" sz="1800" b="1" dirty="0">
                <a:solidFill>
                  <a:srgbClr val="FACD62"/>
                </a:solidFill>
                <a:latin typeface="Oracle Sans Tab"/>
              </a:rPr>
              <a:t> / </a:t>
            </a:r>
            <a:r>
              <a:rPr lang="en-US" sz="1800" b="1" dirty="0" err="1">
                <a:solidFill>
                  <a:srgbClr val="FACD62"/>
                </a:solidFill>
                <a:latin typeface="Oracle Sans Tab"/>
              </a:rPr>
              <a:t>Dúvidas</a:t>
            </a:r>
            <a:r>
              <a:rPr lang="en-US" sz="1800" b="1" dirty="0">
                <a:solidFill>
                  <a:srgbClr val="FACD62"/>
                </a:solidFill>
                <a:latin typeface="Oracle Sans Tab"/>
              </a:rPr>
              <a:t> / </a:t>
            </a:r>
            <a:r>
              <a:rPr lang="en-US" sz="1800" b="1" dirty="0" err="1">
                <a:solidFill>
                  <a:srgbClr val="FACD62"/>
                </a:solidFill>
                <a:latin typeface="Oracle Sans Tab"/>
              </a:rPr>
              <a:t>Sugestões</a:t>
            </a:r>
            <a:endParaRPr lang="en-US" sz="1800" b="1" dirty="0">
              <a:solidFill>
                <a:srgbClr val="FACD62"/>
              </a:solidFill>
              <a:latin typeface="Oracle Sans Tab"/>
            </a:endParaRPr>
          </a:p>
          <a:p>
            <a:pPr marL="0" indent="0" defTabSz="914126">
              <a:buNone/>
              <a:defRPr/>
            </a:pPr>
            <a:endParaRPr lang="en-US" sz="1800" b="1" dirty="0">
              <a:solidFill>
                <a:srgbClr val="FACD62"/>
              </a:solidFill>
              <a:latin typeface="Oracle Sans Tab"/>
            </a:endParaRPr>
          </a:p>
          <a:p>
            <a:pPr marL="0" lvl="1" indent="0" defTabSz="914126">
              <a:spcAft>
                <a:spcPts val="1200"/>
              </a:spcAft>
              <a:buNone/>
              <a:defRPr/>
            </a:pPr>
            <a:r>
              <a:rPr lang="pt-BR" sz="1800" dirty="0">
                <a:solidFill>
                  <a:srgbClr val="FCFBFA"/>
                </a:solidFill>
                <a:latin typeface="Oracle Sans Tab"/>
              </a:rPr>
              <a:t>l</a:t>
            </a:r>
            <a:r>
              <a:rPr lang="pt-BR" sz="1800" dirty="0" smtClean="0">
                <a:solidFill>
                  <a:srgbClr val="FCFBFA"/>
                </a:solidFill>
                <a:latin typeface="Oracle Sans Tab"/>
              </a:rPr>
              <a:t>uiz.stellato@oracle.com</a:t>
            </a:r>
          </a:p>
          <a:p>
            <a:pPr marL="0" lvl="1" indent="0" defTabSz="914126">
              <a:spcAft>
                <a:spcPts val="1200"/>
              </a:spcAft>
              <a:buNone/>
              <a:defRPr/>
            </a:pPr>
            <a:r>
              <a:rPr lang="pt-BR" sz="1800" dirty="0" smtClean="0">
                <a:solidFill>
                  <a:srgbClr val="FCFBFA"/>
                </a:solidFill>
                <a:latin typeface="Oracle Sans Tab"/>
              </a:rPr>
              <a:t>marcel.lamarca@oracle.com </a:t>
            </a:r>
            <a:endParaRPr lang="pt-BR" sz="1800" dirty="0">
              <a:solidFill>
                <a:srgbClr val="FCFBFA"/>
              </a:solidFill>
              <a:latin typeface="Oracle Sans Tab"/>
            </a:endParaRPr>
          </a:p>
          <a:p>
            <a:pPr marL="0" lvl="1" indent="0" defTabSz="914126">
              <a:spcAft>
                <a:spcPts val="1200"/>
              </a:spcAft>
              <a:buNone/>
              <a:defRPr/>
            </a:pPr>
            <a:r>
              <a:rPr lang="pt-BR" sz="1800" dirty="0" smtClean="0">
                <a:solidFill>
                  <a:srgbClr val="FCFBFA"/>
                </a:solidFill>
                <a:latin typeface="Oracle Sans Tab"/>
              </a:rPr>
              <a:t>marcelo.m.santos@oracle.com</a:t>
            </a:r>
            <a:endParaRPr lang="pt-BR" sz="1800" dirty="0">
              <a:solidFill>
                <a:srgbClr val="FCFBFA"/>
              </a:solidFill>
              <a:latin typeface="Oracle Sans Tab"/>
            </a:endParaRPr>
          </a:p>
          <a:p>
            <a:pPr marL="0" lvl="1" indent="0" defTabSz="914126">
              <a:spcAft>
                <a:spcPts val="1200"/>
              </a:spcAft>
              <a:buNone/>
              <a:defRPr/>
            </a:pPr>
            <a:endParaRPr lang="pt-BR" sz="1800" dirty="0">
              <a:solidFill>
                <a:srgbClr val="FCFBFA"/>
              </a:solidFill>
              <a:latin typeface="Oracle Sans Tab"/>
            </a:endParaRPr>
          </a:p>
          <a:p>
            <a:pPr marL="0" lvl="1" indent="0" defTabSz="914126">
              <a:spcAft>
                <a:spcPts val="1200"/>
              </a:spcAft>
              <a:buNone/>
              <a:defRPr/>
            </a:pPr>
            <a:r>
              <a:rPr lang="en-US" sz="1800" dirty="0">
                <a:solidFill>
                  <a:srgbClr val="FCFBFA"/>
                </a:solidFill>
                <a:latin typeface="Oracle Sans Tab"/>
              </a:rPr>
              <a:t/>
            </a:r>
            <a:br>
              <a:rPr lang="en-US" sz="1800" dirty="0">
                <a:solidFill>
                  <a:srgbClr val="FCFBFA"/>
                </a:solidFill>
                <a:latin typeface="Oracle Sans Tab"/>
              </a:rPr>
            </a:br>
            <a:endParaRPr lang="en-US" sz="1800" dirty="0">
              <a:solidFill>
                <a:srgbClr val="FCFBFA"/>
              </a:solidFill>
              <a:latin typeface="Oracle Sans Tab"/>
            </a:endParaRPr>
          </a:p>
          <a:p>
            <a:pPr marL="0" indent="0" defTabSz="914126">
              <a:buNone/>
              <a:defRPr/>
            </a:pPr>
            <a:endParaRPr lang="en-US" sz="1800" b="1" dirty="0">
              <a:solidFill>
                <a:srgbClr val="FACD62"/>
              </a:solidFill>
              <a:latin typeface="Oracle Sans Tab"/>
            </a:endParaRPr>
          </a:p>
          <a:p>
            <a:pPr marL="0" indent="0" defTabSz="914126">
              <a:buNone/>
              <a:defRPr/>
            </a:pPr>
            <a:r>
              <a:rPr lang="en-US" sz="1800" b="1" dirty="0">
                <a:solidFill>
                  <a:srgbClr val="FACD62"/>
                </a:solidFill>
                <a:latin typeface="Oracle Sans Tab"/>
              </a:rPr>
              <a:t>Ask for help </a:t>
            </a:r>
            <a:r>
              <a:rPr lang="en-US" sz="1800" b="1" dirty="0">
                <a:solidFill>
                  <a:srgbClr val="FACD62"/>
                </a:solidFill>
                <a:latin typeface="Oracle Sans Tab"/>
                <a:sym typeface="Wingdings" panose="05000000000000000000" pitchFamily="2" charset="2"/>
              </a:rPr>
              <a:t></a:t>
            </a:r>
            <a:endParaRPr lang="en-US" sz="1800" b="1" dirty="0">
              <a:solidFill>
                <a:srgbClr val="FACD62"/>
              </a:solidFill>
              <a:latin typeface="Oracle Sans Tab"/>
            </a:endParaRPr>
          </a:p>
        </p:txBody>
      </p:sp>
      <p:sp>
        <p:nvSpPr>
          <p:cNvPr id="6" name="Footer Placeholder 5">
            <a:extLst>
              <a:ext uri="{FF2B5EF4-FFF2-40B4-BE49-F238E27FC236}">
                <a16:creationId xmlns:a16="http://schemas.microsoft.com/office/drawing/2014/main" id="{5323508C-B085-F142-9769-7A99BC6D6DB5}"/>
              </a:ext>
            </a:extLst>
          </p:cNvPr>
          <p:cNvSpPr>
            <a:spLocks noGrp="1"/>
          </p:cNvSpPr>
          <p:nvPr>
            <p:ph type="ftr" sz="quarter" idx="3"/>
            <p:custDataLst>
              <p:tags r:id="rId7"/>
            </p:custDataLst>
          </p:nvPr>
        </p:nvSpPr>
        <p:spPr/>
        <p:txBody>
          <a:bodyPr/>
          <a:lstStyle/>
          <a:p>
            <a:pPr defTabSz="914126">
              <a:spcBef>
                <a:spcPct val="0"/>
              </a:spcBef>
              <a:spcAft>
                <a:spcPct val="0"/>
              </a:spcAft>
              <a:defRPr/>
            </a:pPr>
            <a:r>
              <a:rPr lang="en-US" smtClean="0">
                <a:solidFill>
                  <a:srgbClr val="FCFBFA"/>
                </a:solidFill>
                <a:latin typeface="Oracle Sans Tab"/>
              </a:rPr>
              <a:t>Racing to the Cloud - Copyright © 2023, Oracle and/or its affiliates.  </a:t>
            </a:r>
            <a:endParaRPr lang="en-US" dirty="0">
              <a:solidFill>
                <a:srgbClr val="FCFBFA"/>
              </a:solidFill>
              <a:latin typeface="Oracle Sans Tab"/>
            </a:endParaRPr>
          </a:p>
        </p:txBody>
      </p:sp>
    </p:spTree>
    <p:extLst>
      <p:ext uri="{BB962C8B-B14F-4D97-AF65-F5344CB8AC3E}">
        <p14:creationId xmlns:p14="http://schemas.microsoft.com/office/powerpoint/2010/main" val="187661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a14="http://schemas.microsoft.com/office/drawing/2010/main"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58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D8798BE-8497-4924-9B95-A0FF90114833}"/>
              </a:ext>
            </a:extLst>
          </p:cNvPr>
          <p:cNvSpPr txBox="1"/>
          <p:nvPr/>
        </p:nvSpPr>
        <p:spPr>
          <a:xfrm>
            <a:off x="415364" y="2794757"/>
            <a:ext cx="5204079" cy="70173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FCFBFA"/>
                </a:solidFill>
                <a:effectLst/>
                <a:uLnTx/>
                <a:uFillTx/>
                <a:latin typeface="Georgia"/>
                <a:ea typeface="+mn-ea"/>
                <a:cs typeface="Arial" panose="020B0604020202020204" pitchFamily="34" charset="0"/>
              </a:rPr>
              <a:t>Agenda Day 2</a:t>
            </a:r>
          </a:p>
        </p:txBody>
      </p:sp>
      <p:pic>
        <p:nvPicPr>
          <p:cNvPr id="7" name="OTag">
            <a:extLst>
              <a:ext uri="{FF2B5EF4-FFF2-40B4-BE49-F238E27FC236}">
                <a16:creationId xmlns:a16="http://schemas.microsoft.com/office/drawing/2014/main" id="{405423F3-4153-7D45-AC71-83AB10246A7A}"/>
              </a:ext>
              <a:ext uri="{C183D7F6-B498-43B3-948B-1728B52AA6E4}">
                <adec:decorative xmlns:adec="http://schemas.microsoft.com/office/drawing/2017/decorative" xmlns="" val="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Title 1">
            <a:extLst>
              <a:ext uri="{FF2B5EF4-FFF2-40B4-BE49-F238E27FC236}">
                <a16:creationId xmlns:a16="http://schemas.microsoft.com/office/drawing/2014/main" id="{A5ED473E-7F9B-4367-9B9B-857E6DA30859}"/>
              </a:ext>
            </a:extLst>
          </p:cNvPr>
          <p:cNvSpPr txBox="1">
            <a:spLocks/>
          </p:cNvSpPr>
          <p:nvPr/>
        </p:nvSpPr>
        <p:spPr>
          <a:xfrm>
            <a:off x="768095" y="731520"/>
            <a:ext cx="5204079" cy="1651756"/>
          </a:xfrm>
          <a:prstGeom prst="rect">
            <a:avLst/>
          </a:prstGeom>
        </p:spPr>
        <p:txBody>
          <a:bodyPr lIns="0" tIns="0" rIns="0" bIns="0" anchor="t"/>
          <a:lstStyle>
            <a:defPPr>
              <a:defRPr lang="en-US"/>
            </a:defPPr>
            <a:lvl1pPr marR="0" lvl="0" indent="0" fontAlgn="auto">
              <a:lnSpc>
                <a:spcPct val="95000"/>
              </a:lnSpc>
              <a:spcBef>
                <a:spcPct val="0"/>
              </a:spcBef>
              <a:spcAft>
                <a:spcPts val="0"/>
              </a:spcAft>
              <a:buClrTx/>
              <a:buSzTx/>
              <a:buFontTx/>
              <a:buNone/>
              <a:tabLst/>
              <a:defRPr kumimoji="0" sz="3200" b="1" i="0" u="none" strike="noStrike" cap="none" spc="0" normalizeH="0" baseline="0">
                <a:ln>
                  <a:noFill/>
                </a:ln>
                <a:effectLst/>
                <a:uLnTx/>
                <a:uFillTx/>
                <a:latin typeface="+mj-lt"/>
                <a:cs typeface="Arial" panose="020B0604020202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312D2A"/>
              </a:solidFill>
              <a:effectLst/>
              <a:uLnTx/>
              <a:uFillTx/>
              <a:latin typeface="Arial" panose="020B0604020202020204"/>
              <a:ea typeface="+mn-ea"/>
              <a:cs typeface="Arial" panose="020B0604020202020204" pitchFamily="34" charset="0"/>
            </a:endParaRPr>
          </a:p>
        </p:txBody>
      </p:sp>
      <p:sp>
        <p:nvSpPr>
          <p:cNvPr id="4" name="Footer Placeholder 3"/>
          <p:cNvSpPr>
            <a:spLocks noGrp="1"/>
          </p:cNvSpPr>
          <p:nvPr>
            <p:ph type="ftr" sz="quarter" idx="11"/>
          </p:nvPr>
        </p:nvSpPr>
        <p:spPr/>
        <p:txBody>
          <a:bodyPr/>
          <a:lstStyle/>
          <a:p>
            <a:r>
              <a:rPr lang="en-US" smtClean="0"/>
              <a:t>Racing to the Cloud - Copyright © 2023, Oracle and/or its affiliates.  </a:t>
            </a:r>
            <a:endParaRPr lang="en-US" dirty="0"/>
          </a:p>
        </p:txBody>
      </p:sp>
      <p:pic>
        <p:nvPicPr>
          <p:cNvPr id="8" name="Picture 7"/>
          <p:cNvPicPr>
            <a:picLocks noChangeAspect="1"/>
          </p:cNvPicPr>
          <p:nvPr/>
        </p:nvPicPr>
        <p:blipFill>
          <a:blip r:embed="rId4"/>
          <a:stretch>
            <a:fillRect/>
          </a:stretch>
        </p:blipFill>
        <p:spPr>
          <a:xfrm>
            <a:off x="0" y="0"/>
            <a:ext cx="6623390" cy="6857999"/>
          </a:xfrm>
          <a:prstGeom prst="rect">
            <a:avLst/>
          </a:prstGeom>
        </p:spPr>
      </p:pic>
      <p:grpSp>
        <p:nvGrpSpPr>
          <p:cNvPr id="30" name="Group 29"/>
          <p:cNvGrpSpPr/>
          <p:nvPr/>
        </p:nvGrpSpPr>
        <p:grpSpPr>
          <a:xfrm>
            <a:off x="6685280" y="1817258"/>
            <a:ext cx="5000751" cy="528255"/>
            <a:chOff x="0" y="1777246"/>
            <a:chExt cx="5393552" cy="528255"/>
          </a:xfrm>
          <a:solidFill>
            <a:srgbClr val="494D53"/>
          </a:solidFill>
        </p:grpSpPr>
        <p:sp>
          <p:nvSpPr>
            <p:cNvPr id="31" name="Rounded Rectangle 30"/>
            <p:cNvSpPr/>
            <p:nvPr/>
          </p:nvSpPr>
          <p:spPr>
            <a:xfrm>
              <a:off x="0" y="1777246"/>
              <a:ext cx="5393552" cy="528255"/>
            </a:xfrm>
            <a:prstGeom prst="roundRect">
              <a:avLst/>
            </a:prstGeom>
            <a:gr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32" name="Rounded Rectangle 4"/>
            <p:cNvSpPr txBox="1"/>
            <p:nvPr/>
          </p:nvSpPr>
          <p:spPr>
            <a:xfrm>
              <a:off x="25788" y="1803033"/>
              <a:ext cx="4412064" cy="47668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kern="1200" dirty="0"/>
                <a:t>1. </a:t>
              </a:r>
              <a:r>
                <a:rPr lang="en-US" kern="1200" dirty="0" smtClean="0"/>
                <a:t>Oracle OCVS </a:t>
              </a:r>
              <a:r>
                <a:rPr lang="en-US" dirty="0" err="1" smtClean="0"/>
                <a:t>VmWare</a:t>
              </a:r>
              <a:endParaRPr lang="en-US" kern="1200" dirty="0"/>
            </a:p>
          </p:txBody>
        </p:sp>
      </p:grpSp>
      <p:sp>
        <p:nvSpPr>
          <p:cNvPr id="33" name="TextBox 32">
            <a:extLst>
              <a:ext uri="{FF2B5EF4-FFF2-40B4-BE49-F238E27FC236}">
                <a16:creationId xmlns:a16="http://schemas.microsoft.com/office/drawing/2014/main" id="{7D8798BE-8497-4924-9B95-A0FF90114833}"/>
              </a:ext>
            </a:extLst>
          </p:cNvPr>
          <p:cNvSpPr txBox="1"/>
          <p:nvPr/>
        </p:nvSpPr>
        <p:spPr>
          <a:xfrm>
            <a:off x="7244049" y="876872"/>
            <a:ext cx="3555884" cy="584775"/>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4000" b="0" i="0" u="none" strike="noStrike" kern="1200" cap="none" spc="0" normalizeH="0" baseline="0" noProof="0" dirty="0">
                <a:ln>
                  <a:noFill/>
                </a:ln>
                <a:effectLst/>
                <a:uLnTx/>
                <a:uFillTx/>
                <a:ea typeface="+mn-ea"/>
                <a:cs typeface="Arial" panose="020B0604020202020204" pitchFamily="34" charset="0"/>
              </a:rPr>
              <a:t>Agenda</a:t>
            </a:r>
          </a:p>
        </p:txBody>
      </p:sp>
      <p:sp>
        <p:nvSpPr>
          <p:cNvPr id="37" name="Rectangle 36"/>
          <p:cNvSpPr/>
          <p:nvPr/>
        </p:nvSpPr>
        <p:spPr>
          <a:xfrm>
            <a:off x="6770323" y="3119196"/>
            <a:ext cx="3376437" cy="341632"/>
          </a:xfrm>
          <a:prstGeom prst="rect">
            <a:avLst/>
          </a:prstGeom>
        </p:spPr>
        <p:txBody>
          <a:bodyPr wrap="none">
            <a:spAutoFit/>
          </a:bodyPr>
          <a:lstStyle/>
          <a:p>
            <a:pPr lvl="0" defTabSz="933450">
              <a:lnSpc>
                <a:spcPct val="90000"/>
              </a:lnSpc>
              <a:spcBef>
                <a:spcPct val="0"/>
              </a:spcBef>
              <a:spcAft>
                <a:spcPct val="35000"/>
              </a:spcAft>
            </a:pPr>
            <a:r>
              <a:rPr lang="en-US" dirty="0">
                <a:solidFill>
                  <a:schemeClr val="bg1"/>
                </a:solidFill>
              </a:rPr>
              <a:t>OCI Data Safe  e </a:t>
            </a:r>
            <a:r>
              <a:rPr lang="en-US" dirty="0" err="1">
                <a:solidFill>
                  <a:schemeClr val="bg1"/>
                </a:solidFill>
              </a:rPr>
              <a:t>Componentes</a:t>
            </a:r>
            <a:endParaRPr lang="en-US" dirty="0">
              <a:solidFill>
                <a:schemeClr val="bg1"/>
              </a:solidFill>
            </a:endParaRPr>
          </a:p>
        </p:txBody>
      </p:sp>
      <p:sp>
        <p:nvSpPr>
          <p:cNvPr id="38" name="Rectangle 37"/>
          <p:cNvSpPr/>
          <p:nvPr/>
        </p:nvSpPr>
        <p:spPr>
          <a:xfrm>
            <a:off x="6758685" y="2579788"/>
            <a:ext cx="3152723" cy="341632"/>
          </a:xfrm>
          <a:prstGeom prst="rect">
            <a:avLst/>
          </a:prstGeom>
        </p:spPr>
        <p:txBody>
          <a:bodyPr wrap="none">
            <a:spAutoFit/>
          </a:bodyPr>
          <a:lstStyle/>
          <a:p>
            <a:pPr lvl="0" defTabSz="933450">
              <a:lnSpc>
                <a:spcPct val="90000"/>
              </a:lnSpc>
              <a:spcBef>
                <a:spcPct val="0"/>
              </a:spcBef>
              <a:spcAft>
                <a:spcPct val="35000"/>
              </a:spcAft>
            </a:pPr>
            <a:r>
              <a:rPr lang="en-US" dirty="0">
                <a:solidFill>
                  <a:schemeClr val="bg1"/>
                </a:solidFill>
              </a:rPr>
              <a:t>Autonomous Database ADB</a:t>
            </a:r>
          </a:p>
        </p:txBody>
      </p:sp>
      <p:grpSp>
        <p:nvGrpSpPr>
          <p:cNvPr id="39" name="Group 38"/>
          <p:cNvGrpSpPr/>
          <p:nvPr/>
        </p:nvGrpSpPr>
        <p:grpSpPr>
          <a:xfrm>
            <a:off x="6685280" y="2383276"/>
            <a:ext cx="5000751" cy="528255"/>
            <a:chOff x="0" y="1777246"/>
            <a:chExt cx="5393552" cy="528255"/>
          </a:xfrm>
          <a:solidFill>
            <a:srgbClr val="494D53"/>
          </a:solidFill>
        </p:grpSpPr>
        <p:sp>
          <p:nvSpPr>
            <p:cNvPr id="40" name="Rounded Rectangle 39"/>
            <p:cNvSpPr/>
            <p:nvPr/>
          </p:nvSpPr>
          <p:spPr>
            <a:xfrm>
              <a:off x="0" y="1777246"/>
              <a:ext cx="5393552" cy="528255"/>
            </a:xfrm>
            <a:prstGeom prst="roundRect">
              <a:avLst/>
            </a:prstGeom>
            <a:gr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41" name="Rounded Rectangle 4"/>
            <p:cNvSpPr txBox="1"/>
            <p:nvPr/>
          </p:nvSpPr>
          <p:spPr>
            <a:xfrm>
              <a:off x="25788" y="1803033"/>
              <a:ext cx="4412064" cy="47668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dirty="0"/>
                <a:t>2</a:t>
              </a:r>
              <a:r>
                <a:rPr lang="en-US" kern="1200" dirty="0"/>
                <a:t>. </a:t>
              </a:r>
              <a:r>
                <a:rPr lang="en-US" dirty="0" smtClean="0"/>
                <a:t>MySQL Cloud Services</a:t>
              </a:r>
            </a:p>
          </p:txBody>
        </p:sp>
      </p:grpSp>
      <p:grpSp>
        <p:nvGrpSpPr>
          <p:cNvPr id="42" name="Group 41"/>
          <p:cNvGrpSpPr/>
          <p:nvPr/>
        </p:nvGrpSpPr>
        <p:grpSpPr>
          <a:xfrm>
            <a:off x="6709189" y="2962951"/>
            <a:ext cx="5000751" cy="528255"/>
            <a:chOff x="0" y="1777246"/>
            <a:chExt cx="5393552" cy="528255"/>
          </a:xfrm>
          <a:solidFill>
            <a:srgbClr val="494D53"/>
          </a:solidFill>
        </p:grpSpPr>
        <p:sp>
          <p:nvSpPr>
            <p:cNvPr id="43" name="Rounded Rectangle 42"/>
            <p:cNvSpPr/>
            <p:nvPr/>
          </p:nvSpPr>
          <p:spPr>
            <a:xfrm>
              <a:off x="0" y="1777246"/>
              <a:ext cx="5393552" cy="528255"/>
            </a:xfrm>
            <a:prstGeom prst="roundRect">
              <a:avLst/>
            </a:prstGeom>
            <a:gr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44" name="Rounded Rectangle 4"/>
            <p:cNvSpPr txBox="1"/>
            <p:nvPr/>
          </p:nvSpPr>
          <p:spPr>
            <a:xfrm>
              <a:off x="25788" y="1803033"/>
              <a:ext cx="4412064" cy="47668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dirty="0"/>
                <a:t>3</a:t>
              </a:r>
              <a:r>
                <a:rPr lang="en-US" kern="1200" dirty="0"/>
                <a:t>. </a:t>
              </a:r>
              <a:r>
                <a:rPr lang="en-US" dirty="0" err="1" smtClean="0"/>
                <a:t>MySql</a:t>
              </a:r>
              <a:r>
                <a:rPr lang="en-US" dirty="0" smtClean="0"/>
                <a:t> Cloud </a:t>
              </a:r>
              <a:r>
                <a:rPr lang="en-US" dirty="0" err="1" smtClean="0"/>
                <a:t>HeatWave</a:t>
              </a:r>
              <a:endParaRPr lang="en-US" kern="1200" dirty="0"/>
            </a:p>
          </p:txBody>
        </p:sp>
      </p:grpSp>
      <p:grpSp>
        <p:nvGrpSpPr>
          <p:cNvPr id="45" name="Group 44"/>
          <p:cNvGrpSpPr/>
          <p:nvPr/>
        </p:nvGrpSpPr>
        <p:grpSpPr>
          <a:xfrm>
            <a:off x="6709189" y="3542347"/>
            <a:ext cx="5000751" cy="528255"/>
            <a:chOff x="0" y="1777246"/>
            <a:chExt cx="5393552" cy="528255"/>
          </a:xfrm>
          <a:solidFill>
            <a:srgbClr val="494D53"/>
          </a:solidFill>
        </p:grpSpPr>
        <p:sp>
          <p:nvSpPr>
            <p:cNvPr id="46" name="Rounded Rectangle 45"/>
            <p:cNvSpPr/>
            <p:nvPr/>
          </p:nvSpPr>
          <p:spPr>
            <a:xfrm>
              <a:off x="0" y="1777246"/>
              <a:ext cx="5393552" cy="528255"/>
            </a:xfrm>
            <a:prstGeom prst="roundRect">
              <a:avLst/>
            </a:prstGeom>
            <a:gr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47" name="Rounded Rectangle 4"/>
            <p:cNvSpPr txBox="1"/>
            <p:nvPr/>
          </p:nvSpPr>
          <p:spPr>
            <a:xfrm>
              <a:off x="25788" y="1803033"/>
              <a:ext cx="4412064" cy="47668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defTabSz="933450">
                <a:lnSpc>
                  <a:spcPct val="90000"/>
                </a:lnSpc>
                <a:spcBef>
                  <a:spcPct val="0"/>
                </a:spcBef>
                <a:spcAft>
                  <a:spcPct val="35000"/>
                </a:spcAft>
              </a:pPr>
              <a:r>
                <a:rPr lang="en-US" dirty="0"/>
                <a:t>4</a:t>
              </a:r>
              <a:r>
                <a:rPr lang="en-US" kern="1200" dirty="0" smtClean="0"/>
                <a:t>. </a:t>
              </a:r>
              <a:r>
                <a:rPr lang="en-US" dirty="0" err="1"/>
                <a:t>MySql</a:t>
              </a:r>
              <a:r>
                <a:rPr lang="en-US" dirty="0"/>
                <a:t> </a:t>
              </a:r>
              <a:r>
                <a:rPr lang="en-US" dirty="0" smtClean="0"/>
                <a:t>Cloud on AWS</a:t>
              </a:r>
              <a:r>
                <a:rPr lang="en-US" kern="1200" dirty="0" smtClean="0"/>
                <a:t> </a:t>
              </a:r>
              <a:endParaRPr lang="en-US" kern="1200" dirty="0"/>
            </a:p>
          </p:txBody>
        </p:sp>
      </p:grpSp>
      <p:grpSp>
        <p:nvGrpSpPr>
          <p:cNvPr id="24" name="Group 23"/>
          <p:cNvGrpSpPr/>
          <p:nvPr/>
        </p:nvGrpSpPr>
        <p:grpSpPr>
          <a:xfrm>
            <a:off x="6733099" y="4125009"/>
            <a:ext cx="5000751" cy="528255"/>
            <a:chOff x="0" y="1777246"/>
            <a:chExt cx="5393552" cy="528255"/>
          </a:xfrm>
          <a:solidFill>
            <a:srgbClr val="494D53"/>
          </a:solidFill>
        </p:grpSpPr>
        <p:sp>
          <p:nvSpPr>
            <p:cNvPr id="25" name="Rounded Rectangle 24"/>
            <p:cNvSpPr/>
            <p:nvPr/>
          </p:nvSpPr>
          <p:spPr>
            <a:xfrm>
              <a:off x="0" y="1777246"/>
              <a:ext cx="5393552" cy="528255"/>
            </a:xfrm>
            <a:prstGeom prst="roundRect">
              <a:avLst/>
            </a:prstGeom>
            <a:grp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26" name="Rounded Rectangle 4"/>
            <p:cNvSpPr txBox="1"/>
            <p:nvPr/>
          </p:nvSpPr>
          <p:spPr>
            <a:xfrm>
              <a:off x="25788" y="1803033"/>
              <a:ext cx="4412064" cy="47668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dirty="0"/>
                <a:t>5</a:t>
              </a:r>
              <a:r>
                <a:rPr lang="en-US" kern="1200" dirty="0"/>
                <a:t>. </a:t>
              </a:r>
            </a:p>
          </p:txBody>
        </p:sp>
      </p:grpSp>
    </p:spTree>
    <p:extLst>
      <p:ext uri="{BB962C8B-B14F-4D97-AF65-F5344CB8AC3E}">
        <p14:creationId xmlns:p14="http://schemas.microsoft.com/office/powerpoint/2010/main" val="148171811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1421296" y="2788920"/>
            <a:ext cx="9764155" cy="1280160"/>
          </a:xfrm>
        </p:spPr>
        <p:txBody>
          <a:bodyPr anchor="ctr"/>
          <a:lstStyle/>
          <a:p>
            <a:r>
              <a:rPr lang="en-US" dirty="0" smtClean="0"/>
              <a:t>MySQL </a:t>
            </a:r>
            <a:endParaRPr lang="en-US" dirty="0"/>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2" r="91391"/>
          <a:stretch/>
        </p:blipFill>
        <p:spPr>
          <a:xfrm>
            <a:off x="-1" y="0"/>
            <a:ext cx="1083365" cy="6858000"/>
          </a:xfrm>
          <a:prstGeom prst="rect">
            <a:avLst/>
          </a:prstGeom>
        </p:spPr>
      </p:pic>
      <p:sp>
        <p:nvSpPr>
          <p:cNvPr id="10" name="Footer Placeholder 1">
            <a:extLst>
              <a:ext uri="{FF2B5EF4-FFF2-40B4-BE49-F238E27FC236}">
                <a16:creationId xmlns:a16="http://schemas.microsoft.com/office/drawing/2014/main" id="{A4BCD169-3E35-466A-9F16-FB5A2A4B4BF5}"/>
              </a:ext>
            </a:extLst>
          </p:cNvPr>
          <p:cNvSpPr>
            <a:spLocks noGrp="1"/>
          </p:cNvSpPr>
          <p:nvPr>
            <p:ph type="ftr" sz="quarter" idx="11"/>
          </p:nvPr>
        </p:nvSpPr>
        <p:spPr>
          <a:xfrm>
            <a:off x="1127759" y="6423978"/>
            <a:ext cx="5745379" cy="365125"/>
          </a:xfrm>
        </p:spPr>
        <p:txBody>
          <a:bodyPr/>
          <a:lstStyle/>
          <a:p>
            <a:pPr>
              <a:defRPr/>
            </a:pPr>
            <a:r>
              <a:rPr lang="en-US" smtClean="0"/>
              <a:t>Racing to the Cloud - Copyright © 2023, Oracle and/or its affiliates.  </a:t>
            </a:r>
            <a:endParaRPr lang="en-US" dirty="0"/>
          </a:p>
        </p:txBody>
      </p:sp>
      <p:sp>
        <p:nvSpPr>
          <p:cNvPr id="11" name="Slide Number Placeholder 4">
            <a:extLst>
              <a:ext uri="{FF2B5EF4-FFF2-40B4-BE49-F238E27FC236}">
                <a16:creationId xmlns:a16="http://schemas.microsoft.com/office/drawing/2014/main" id="{8ED7B4A4-EF9B-4097-A472-5369836EB00F}"/>
              </a:ext>
            </a:extLst>
          </p:cNvPr>
          <p:cNvSpPr txBox="1">
            <a:spLocks/>
          </p:cNvSpPr>
          <p:nvPr/>
        </p:nvSpPr>
        <p:spPr>
          <a:xfrm>
            <a:off x="723900" y="649986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45D60D9-5372-5F40-9443-0F9AE5BDC3C8}" type="slidenum">
              <a:rPr lang="en-US" sz="900" smtClean="0">
                <a:solidFill>
                  <a:srgbClr val="8B8580"/>
                </a:solidFill>
              </a:rPr>
              <a:pPr>
                <a:defRPr/>
              </a:pPr>
              <a:t>3</a:t>
            </a:fld>
            <a:endParaRPr lang="en-US" sz="900" dirty="0">
              <a:solidFill>
                <a:srgbClr val="8B8580"/>
              </a:solidFill>
            </a:endParaRPr>
          </a:p>
        </p:txBody>
      </p:sp>
      <p:sp>
        <p:nvSpPr>
          <p:cNvPr id="12" name="Text Placeholder 2">
            <a:extLst>
              <a:ext uri="{FF2B5EF4-FFF2-40B4-BE49-F238E27FC236}">
                <a16:creationId xmlns:a16="http://schemas.microsoft.com/office/drawing/2014/main" id="{B91FCE5D-8ECB-A042-AB89-E94BBE28681A}"/>
              </a:ext>
            </a:extLst>
          </p:cNvPr>
          <p:cNvSpPr>
            <a:spLocks noGrp="1"/>
          </p:cNvSpPr>
          <p:nvPr>
            <p:ph type="body" sz="quarter" idx="33"/>
          </p:nvPr>
        </p:nvSpPr>
        <p:spPr>
          <a:xfrm>
            <a:off x="1421296" y="3762281"/>
            <a:ext cx="10158984" cy="341247"/>
          </a:xfrm>
        </p:spPr>
        <p:txBody>
          <a:bodyPr/>
          <a:lstStyle/>
          <a:p>
            <a:r>
              <a:rPr lang="en-US" dirty="0" err="1" smtClean="0"/>
              <a:t>Confira</a:t>
            </a:r>
            <a:r>
              <a:rPr lang="en-US" dirty="0" smtClean="0"/>
              <a:t> </a:t>
            </a:r>
            <a:r>
              <a:rPr lang="en-US" dirty="0" err="1" smtClean="0"/>
              <a:t>nossas</a:t>
            </a:r>
            <a:r>
              <a:rPr lang="en-US" dirty="0" smtClean="0"/>
              <a:t> </a:t>
            </a:r>
            <a:r>
              <a:rPr lang="en-US" dirty="0" err="1" smtClean="0"/>
              <a:t>opções</a:t>
            </a:r>
            <a:r>
              <a:rPr lang="en-US" dirty="0" smtClean="0"/>
              <a:t> de deploy e </a:t>
            </a:r>
            <a:r>
              <a:rPr lang="en-US" dirty="0" err="1" smtClean="0"/>
              <a:t>opções</a:t>
            </a:r>
            <a:r>
              <a:rPr lang="en-US" dirty="0" smtClean="0"/>
              <a:t> do My SQL </a:t>
            </a:r>
            <a:r>
              <a:rPr lang="en-US" dirty="0" err="1" smtClean="0"/>
              <a:t>na</a:t>
            </a:r>
            <a:r>
              <a:rPr lang="en-US" dirty="0" smtClean="0"/>
              <a:t> </a:t>
            </a:r>
            <a:r>
              <a:rPr lang="en-US" dirty="0" err="1" smtClean="0"/>
              <a:t>núvem</a:t>
            </a:r>
            <a:r>
              <a:rPr lang="en-US" dirty="0" smtClean="0"/>
              <a:t> Oracle</a:t>
            </a:r>
            <a:endParaRPr lang="en-US" dirty="0"/>
          </a:p>
        </p:txBody>
      </p:sp>
    </p:spTree>
    <p:extLst>
      <p:ext uri="{BB962C8B-B14F-4D97-AF65-F5344CB8AC3E}">
        <p14:creationId xmlns:p14="http://schemas.microsoft.com/office/powerpoint/2010/main" val="244741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DC6ABA-D375-4ECC-A654-18BD8B62EB2C}"/>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pic>
        <p:nvPicPr>
          <p:cNvPr id="2" name="Picture 1"/>
          <p:cNvPicPr>
            <a:picLocks noChangeAspect="1"/>
          </p:cNvPicPr>
          <p:nvPr/>
        </p:nvPicPr>
        <p:blipFill>
          <a:blip r:embed="rId2"/>
          <a:stretch>
            <a:fillRect/>
          </a:stretch>
        </p:blipFill>
        <p:spPr>
          <a:xfrm>
            <a:off x="768875" y="1400417"/>
            <a:ext cx="10442925" cy="4628507"/>
          </a:xfrm>
          <a:prstGeom prst="rect">
            <a:avLst/>
          </a:prstGeom>
          <a:ln>
            <a:noFill/>
          </a:ln>
          <a:effectLst>
            <a:outerShdw blurRad="292100" dist="139700" dir="2700000" algn="tl" rotWithShape="0">
              <a:srgbClr val="333333">
                <a:alpha val="65000"/>
              </a:srgbClr>
            </a:outerShdw>
          </a:effectLst>
        </p:spPr>
      </p:pic>
      <p:sp>
        <p:nvSpPr>
          <p:cNvPr id="9" name="Title 1">
            <a:extLst>
              <a:ext uri="{FF2B5EF4-FFF2-40B4-BE49-F238E27FC236}">
                <a16:creationId xmlns:a16="http://schemas.microsoft.com/office/drawing/2014/main" id="{7A56C12B-B04E-7A44-8A8A-FE1E5247A1B3}"/>
              </a:ext>
            </a:extLst>
          </p:cNvPr>
          <p:cNvSpPr txBox="1">
            <a:spLocks/>
          </p:cNvSpPr>
          <p:nvPr/>
        </p:nvSpPr>
        <p:spPr>
          <a:xfrm>
            <a:off x="768875" y="632321"/>
            <a:ext cx="10802538" cy="768096"/>
          </a:xfrm>
          <a:prstGeom prst="rect">
            <a:avLst/>
          </a:prstGeom>
        </p:spPr>
        <p:txBody>
          <a:bodyPr lIns="0" tIns="0" rIns="0" bIns="0" anchor="t"/>
          <a:lst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a:lstStyle>
          <a:p>
            <a:pPr lvl="0">
              <a:spcBef>
                <a:spcPts val="0"/>
              </a:spcBef>
              <a:defRPr/>
            </a:pPr>
            <a:r>
              <a:rPr lang="en-US" dirty="0" smtClean="0">
                <a:ea typeface="Segoe UI Historic" panose="020B0502040204020203" pitchFamily="34" charset="0"/>
                <a:cs typeface="Segoe UI Historic" panose="020B0502040204020203" pitchFamily="34" charset="0"/>
              </a:rPr>
              <a:t>Oracle </a:t>
            </a:r>
            <a:r>
              <a:rPr lang="en-US" dirty="0" smtClean="0">
                <a:solidFill>
                  <a:schemeClr val="accent1">
                    <a:lumMod val="75000"/>
                  </a:schemeClr>
                </a:solidFill>
                <a:ea typeface="Segoe UI Historic" panose="020B0502040204020203" pitchFamily="34" charset="0"/>
                <a:cs typeface="Segoe UI Historic" panose="020B0502040204020203" pitchFamily="34" charset="0"/>
              </a:rPr>
              <a:t>MySQL</a:t>
            </a:r>
            <a:r>
              <a:rPr lang="en-US" dirty="0" smtClean="0">
                <a:ea typeface="Segoe UI Historic" panose="020B0502040204020203" pitchFamily="34" charset="0"/>
                <a:cs typeface="Segoe UI Historic" panose="020B0502040204020203" pitchFamily="34" charset="0"/>
              </a:rPr>
              <a:t> </a:t>
            </a:r>
            <a:r>
              <a:rPr lang="en-US" dirty="0" smtClean="0">
                <a:solidFill>
                  <a:schemeClr val="accent1">
                    <a:lumMod val="75000"/>
                  </a:schemeClr>
                </a:solidFill>
                <a:ea typeface="Segoe UI Historic" panose="020B0502040204020203" pitchFamily="34" charset="0"/>
                <a:cs typeface="Segoe UI Historic" panose="020B0502040204020203" pitchFamily="34" charset="0"/>
              </a:rPr>
              <a:t>Database Services </a:t>
            </a:r>
            <a:r>
              <a:rPr lang="en-US" dirty="0" smtClean="0">
                <a:ea typeface="Segoe UI Historic" panose="020B0502040204020203" pitchFamily="34" charset="0"/>
                <a:cs typeface="Segoe UI Historic" panose="020B0502040204020203" pitchFamily="34" charset="0"/>
              </a:rPr>
              <a:t> OCI Cloud Console</a:t>
            </a:r>
            <a:endParaRPr lang="en-US" dirty="0">
              <a:ea typeface="Segoe UI Historic" panose="020B0502040204020203" pitchFamily="34" charset="0"/>
              <a:cs typeface="Segoe UI Historic" panose="020B0502040204020203" pitchFamily="34" charset="0"/>
            </a:endParaRPr>
          </a:p>
        </p:txBody>
      </p:sp>
    </p:spTree>
    <p:extLst>
      <p:ext uri="{BB962C8B-B14F-4D97-AF65-F5344CB8AC3E}">
        <p14:creationId xmlns:p14="http://schemas.microsoft.com/office/powerpoint/2010/main" val="11900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DC6ABA-D375-4ECC-A654-18BD8B62EB2C}"/>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pic>
        <p:nvPicPr>
          <p:cNvPr id="5" name="Picture 4"/>
          <p:cNvPicPr>
            <a:picLocks noChangeAspect="1"/>
          </p:cNvPicPr>
          <p:nvPr/>
        </p:nvPicPr>
        <p:blipFill>
          <a:blip r:embed="rId2"/>
          <a:stretch>
            <a:fillRect/>
          </a:stretch>
        </p:blipFill>
        <p:spPr>
          <a:xfrm>
            <a:off x="0" y="9797"/>
            <a:ext cx="6611304" cy="6848203"/>
          </a:xfrm>
          <a:prstGeom prst="rect">
            <a:avLst/>
          </a:prstGeom>
        </p:spPr>
      </p:pic>
      <p:sp>
        <p:nvSpPr>
          <p:cNvPr id="6" name="Rectangle 5"/>
          <p:cNvSpPr/>
          <p:nvPr/>
        </p:nvSpPr>
        <p:spPr>
          <a:xfrm>
            <a:off x="6873138" y="1146406"/>
            <a:ext cx="4809505" cy="1569660"/>
          </a:xfrm>
          <a:prstGeom prst="rect">
            <a:avLst/>
          </a:prstGeom>
        </p:spPr>
        <p:txBody>
          <a:bodyPr wrap="square">
            <a:spAutoFit/>
          </a:bodyPr>
          <a:lstStyle/>
          <a:p>
            <a:pPr algn="ctr"/>
            <a:r>
              <a:rPr lang="en-US" sz="2400" b="1" dirty="0">
                <a:cs typeface="Oracle Sans Light" panose="020B0403020204020204" pitchFamily="34" charset="0"/>
              </a:rPr>
              <a:t>Aponte a </a:t>
            </a:r>
            <a:r>
              <a:rPr lang="en-US" sz="2400" b="1" dirty="0" err="1">
                <a:solidFill>
                  <a:schemeClr val="accent1">
                    <a:lumMod val="75000"/>
                  </a:schemeClr>
                </a:solidFill>
                <a:cs typeface="Oracle Sans Light" panose="020B0403020204020204" pitchFamily="34" charset="0"/>
              </a:rPr>
              <a:t>Câmera</a:t>
            </a:r>
            <a:r>
              <a:rPr lang="en-US" sz="2400" b="1" dirty="0">
                <a:cs typeface="Oracle Sans Light" panose="020B0403020204020204" pitchFamily="34" charset="0"/>
              </a:rPr>
              <a:t> do </a:t>
            </a:r>
            <a:r>
              <a:rPr lang="en-US" sz="2400" b="1" dirty="0" err="1">
                <a:cs typeface="Oracle Sans Light" panose="020B0403020204020204" pitchFamily="34" charset="0"/>
              </a:rPr>
              <a:t>seu</a:t>
            </a:r>
            <a:r>
              <a:rPr lang="en-US" sz="2400" b="1" dirty="0">
                <a:cs typeface="Oracle Sans Light" panose="020B0403020204020204" pitchFamily="34" charset="0"/>
              </a:rPr>
              <a:t> </a:t>
            </a:r>
            <a:r>
              <a:rPr lang="en-US" sz="2400" b="1" dirty="0" err="1">
                <a:cs typeface="Oracle Sans Light" panose="020B0403020204020204" pitchFamily="34" charset="0"/>
              </a:rPr>
              <a:t>celular</a:t>
            </a:r>
            <a:r>
              <a:rPr lang="en-US" sz="2400" b="1" dirty="0">
                <a:cs typeface="Oracle Sans Light" panose="020B0403020204020204" pitchFamily="34" charset="0"/>
              </a:rPr>
              <a:t> para </a:t>
            </a:r>
            <a:r>
              <a:rPr lang="en-US" sz="2400" b="1" dirty="0" err="1">
                <a:cs typeface="Oracle Sans Light" panose="020B0403020204020204" pitchFamily="34" charset="0"/>
              </a:rPr>
              <a:t>este</a:t>
            </a:r>
            <a:endParaRPr lang="en-US" sz="2400" b="1" dirty="0">
              <a:cs typeface="Oracle Sans Light" panose="020B0403020204020204" pitchFamily="34" charset="0"/>
            </a:endParaRPr>
          </a:p>
          <a:p>
            <a:pPr algn="ctr"/>
            <a:r>
              <a:rPr lang="en-US" sz="2400" b="1" dirty="0">
                <a:solidFill>
                  <a:schemeClr val="accent1">
                    <a:lumMod val="75000"/>
                  </a:schemeClr>
                </a:solidFill>
                <a:cs typeface="Oracle Sans Light" panose="020B0403020204020204" pitchFamily="34" charset="0"/>
              </a:rPr>
              <a:t>QR code </a:t>
            </a:r>
            <a:r>
              <a:rPr lang="en-US" sz="2400" b="1" dirty="0">
                <a:cs typeface="Oracle Sans Light" panose="020B0403020204020204" pitchFamily="34" charset="0"/>
              </a:rPr>
              <a:t>e </a:t>
            </a:r>
            <a:r>
              <a:rPr lang="en-US" sz="2400" b="1" dirty="0" err="1" smtClean="0">
                <a:cs typeface="Oracle Sans Light" panose="020B0403020204020204" pitchFamily="34" charset="0"/>
              </a:rPr>
              <a:t>faça</a:t>
            </a:r>
            <a:r>
              <a:rPr lang="en-US" sz="2400" b="1" dirty="0" smtClean="0">
                <a:cs typeface="Oracle Sans Light" panose="020B0403020204020204" pitchFamily="34" charset="0"/>
              </a:rPr>
              <a:t> o </a:t>
            </a:r>
            <a:r>
              <a:rPr lang="en-US" sz="2400" b="1" dirty="0" smtClean="0">
                <a:solidFill>
                  <a:schemeClr val="accent1">
                    <a:lumMod val="75000"/>
                  </a:schemeClr>
                </a:solidFill>
                <a:cs typeface="Oracle Sans Light" panose="020B0403020204020204" pitchFamily="34" charset="0"/>
              </a:rPr>
              <a:t>download</a:t>
            </a:r>
            <a:r>
              <a:rPr lang="en-US" sz="2400" b="1" dirty="0" smtClean="0">
                <a:cs typeface="Oracle Sans Light" panose="020B0403020204020204" pitchFamily="34" charset="0"/>
              </a:rPr>
              <a:t> da </a:t>
            </a:r>
            <a:r>
              <a:rPr lang="en-US" sz="2400" b="1" dirty="0" err="1" smtClean="0">
                <a:cs typeface="Oracle Sans Light" panose="020B0403020204020204" pitchFamily="34" charset="0"/>
              </a:rPr>
              <a:t>apresentação</a:t>
            </a:r>
            <a:r>
              <a:rPr lang="en-US" sz="2400" b="1" dirty="0" smtClean="0">
                <a:cs typeface="Oracle Sans Light" panose="020B0403020204020204" pitchFamily="34" charset="0"/>
              </a:rPr>
              <a:t>!</a:t>
            </a:r>
            <a:endParaRPr lang="en-US" sz="2400" b="1" dirty="0">
              <a:cs typeface="Oracle Sans Light" panose="020B0403020204020204" pitchFamily="34" charset="0"/>
            </a:endParaRPr>
          </a:p>
        </p:txBody>
      </p:sp>
    </p:spTree>
    <p:extLst>
      <p:ext uri="{BB962C8B-B14F-4D97-AF65-F5344CB8AC3E}">
        <p14:creationId xmlns:p14="http://schemas.microsoft.com/office/powerpoint/2010/main" val="4186093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B6EB88-CEF8-49AB-AEE9-ACE2A4266178}"/>
              </a:ext>
            </a:extLst>
          </p:cNvPr>
          <p:cNvSpPr>
            <a:spLocks noGrp="1"/>
          </p:cNvSpPr>
          <p:nvPr>
            <p:ph type="title"/>
          </p:nvPr>
        </p:nvSpPr>
        <p:spPr>
          <a:xfrm>
            <a:off x="763138" y="177806"/>
            <a:ext cx="10671048" cy="822960"/>
          </a:xfrm>
        </p:spPr>
        <p:txBody>
          <a:bodyPr/>
          <a:lstStyle/>
          <a:p>
            <a:r>
              <a:rPr lang="fi-FI" dirty="0" smtClean="0">
                <a:solidFill>
                  <a:schemeClr val="accent1">
                    <a:lumMod val="75000"/>
                  </a:schemeClr>
                </a:solidFill>
              </a:rPr>
              <a:t>MySQL</a:t>
            </a:r>
            <a:r>
              <a:rPr lang="fi-FI" dirty="0" smtClean="0"/>
              <a:t> Autopilot Features Machine Learning e </a:t>
            </a:r>
            <a:r>
              <a:rPr lang="fi-FI" dirty="0" smtClean="0">
                <a:solidFill>
                  <a:schemeClr val="accent1">
                    <a:lumMod val="75000"/>
                  </a:schemeClr>
                </a:solidFill>
              </a:rPr>
              <a:t>Automação</a:t>
            </a:r>
            <a:endParaRPr lang="en-FI" dirty="0">
              <a:solidFill>
                <a:schemeClr val="accent1">
                  <a:lumMod val="75000"/>
                </a:schemeClr>
              </a:solidFill>
            </a:endParaRPr>
          </a:p>
        </p:txBody>
      </p:sp>
      <p:sp>
        <p:nvSpPr>
          <p:cNvPr id="4" name="Footer Placeholder 3">
            <a:extLst>
              <a:ext uri="{FF2B5EF4-FFF2-40B4-BE49-F238E27FC236}">
                <a16:creationId xmlns:a16="http://schemas.microsoft.com/office/drawing/2014/main" id="{31DC6ABA-D375-4ECC-A654-18BD8B62EB2C}"/>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grpSp>
        <p:nvGrpSpPr>
          <p:cNvPr id="19" name="Group 18"/>
          <p:cNvGrpSpPr/>
          <p:nvPr>
            <p:custDataLst>
              <p:tags r:id="rId1"/>
            </p:custDataLst>
          </p:nvPr>
        </p:nvGrpSpPr>
        <p:grpSpPr>
          <a:xfrm>
            <a:off x="3810953" y="1502093"/>
            <a:ext cx="4562475" cy="4529136"/>
            <a:chOff x="3803333" y="1326833"/>
            <a:chExt cx="4562475" cy="4529136"/>
          </a:xfrm>
        </p:grpSpPr>
        <p:grpSp>
          <p:nvGrpSpPr>
            <p:cNvPr id="21" name="Group 20"/>
            <p:cNvGrpSpPr/>
            <p:nvPr>
              <p:custDataLst>
                <p:tags r:id="rId6"/>
              </p:custDataLst>
            </p:nvPr>
          </p:nvGrpSpPr>
          <p:grpSpPr>
            <a:xfrm>
              <a:off x="4106589" y="1586895"/>
              <a:ext cx="3954071" cy="3954071"/>
              <a:chOff x="4374313" y="1882273"/>
              <a:chExt cx="3954071" cy="3954071"/>
            </a:xfrm>
            <a:solidFill>
              <a:schemeClr val="tx1"/>
            </a:solidFill>
          </p:grpSpPr>
          <p:sp>
            <p:nvSpPr>
              <p:cNvPr id="40" name="Freeform 39"/>
              <p:cNvSpPr/>
              <p:nvPr>
                <p:custDataLst>
                  <p:tags r:id="rId18"/>
                </p:custDataLst>
              </p:nvPr>
            </p:nvSpPr>
            <p:spPr>
              <a:xfrm>
                <a:off x="4502745" y="1882273"/>
                <a:ext cx="3825639" cy="3825639"/>
              </a:xfrm>
              <a:custGeom>
                <a:avLst/>
                <a:gdLst>
                  <a:gd name="connsiteX0" fmla="*/ 1912819 w 3825639"/>
                  <a:gd name="connsiteY0" fmla="*/ 0 h 3825639"/>
                  <a:gd name="connsiteX1" fmla="*/ 3825639 w 3825639"/>
                  <a:gd name="connsiteY1" fmla="*/ 1912820 h 3825639"/>
                  <a:gd name="connsiteX2" fmla="*/ 1912820 w 3825639"/>
                  <a:gd name="connsiteY2" fmla="*/ 1912820 h 3825639"/>
                  <a:gd name="connsiteX3" fmla="*/ 1912819 w 3825639"/>
                  <a:gd name="connsiteY3" fmla="*/ 0 h 3825639"/>
                </a:gdLst>
                <a:ahLst/>
                <a:cxnLst>
                  <a:cxn ang="0">
                    <a:pos x="connsiteX0" y="connsiteY0"/>
                  </a:cxn>
                  <a:cxn ang="0">
                    <a:pos x="connsiteX1" y="connsiteY1"/>
                  </a:cxn>
                  <a:cxn ang="0">
                    <a:pos x="connsiteX2" y="connsiteY2"/>
                  </a:cxn>
                  <a:cxn ang="0">
                    <a:pos x="connsiteX3" y="connsiteY3"/>
                  </a:cxn>
                </a:cxnLst>
                <a:rect l="l" t="t" r="r" b="b"/>
                <a:pathLst>
                  <a:path w="3825639" h="3825639">
                    <a:moveTo>
                      <a:pt x="1912819" y="0"/>
                    </a:moveTo>
                    <a:cubicBezTo>
                      <a:pt x="2969240" y="0"/>
                      <a:pt x="3825639" y="856399"/>
                      <a:pt x="3825639" y="1912820"/>
                    </a:cubicBezTo>
                    <a:lnTo>
                      <a:pt x="1912820" y="1912820"/>
                    </a:lnTo>
                    <a:cubicBezTo>
                      <a:pt x="1912820" y="1275213"/>
                      <a:pt x="1912819" y="637607"/>
                      <a:pt x="1912819" y="0"/>
                    </a:cubicBez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3477" tIns="805609" rIns="395719" bIns="1997934" numCol="1" spcCol="1270" anchor="t" anchorCtr="0">
                <a:noAutofit/>
              </a:bodyPr>
              <a:lstStyle/>
              <a:p>
                <a:pPr marL="0" marR="0" lvl="0" indent="0" algn="l" defTabSz="444500" rtl="0" eaLnBrk="1" fontAlgn="auto" latinLnBrk="0" hangingPunct="1">
                  <a:lnSpc>
                    <a:spcPct val="90000"/>
                  </a:lnSpc>
                  <a:spcBef>
                    <a:spcPct val="0"/>
                  </a:spcBef>
                  <a:spcAft>
                    <a:spcPct val="35000"/>
                  </a:spcAft>
                  <a:buClrTx/>
                  <a:buSzTx/>
                  <a:buFontTx/>
                  <a:buNone/>
                  <a:defRPr/>
                </a:pPr>
                <a:endParaRPr kumimoji="0" lang="en-US" sz="800" b="0" i="0" u="none" strike="noStrike" kern="1200" cap="none" spc="0" normalizeH="0" baseline="0" noProof="0">
                  <a:ln>
                    <a:noFill/>
                  </a:ln>
                  <a:solidFill>
                    <a:srgbClr val="FCFBFA"/>
                  </a:solidFill>
                  <a:effectLst/>
                  <a:uLnTx/>
                  <a:uFillTx/>
                  <a:latin typeface="Oracle Sans"/>
                  <a:cs typeface="Arial"/>
                </a:endParaRPr>
              </a:p>
            </p:txBody>
          </p:sp>
          <p:sp>
            <p:nvSpPr>
              <p:cNvPr id="41" name="Freeform 40"/>
              <p:cNvSpPr/>
              <p:nvPr>
                <p:custDataLst>
                  <p:tags r:id="rId19"/>
                </p:custDataLst>
              </p:nvPr>
            </p:nvSpPr>
            <p:spPr>
              <a:xfrm>
                <a:off x="4502745" y="2010705"/>
                <a:ext cx="3825639" cy="3825639"/>
              </a:xfrm>
              <a:custGeom>
                <a:avLst/>
                <a:gdLst>
                  <a:gd name="connsiteX0" fmla="*/ 3825639 w 3825639"/>
                  <a:gd name="connsiteY0" fmla="*/ 1912820 h 3825639"/>
                  <a:gd name="connsiteX1" fmla="*/ 1912819 w 3825639"/>
                  <a:gd name="connsiteY1" fmla="*/ 3825640 h 3825639"/>
                  <a:gd name="connsiteX2" fmla="*/ 1912820 w 3825639"/>
                  <a:gd name="connsiteY2" fmla="*/ 1912820 h 3825639"/>
                  <a:gd name="connsiteX3" fmla="*/ 3825639 w 3825639"/>
                  <a:gd name="connsiteY3" fmla="*/ 1912820 h 3825639"/>
                </a:gdLst>
                <a:ahLst/>
                <a:cxnLst>
                  <a:cxn ang="0">
                    <a:pos x="connsiteX0" y="connsiteY0"/>
                  </a:cxn>
                  <a:cxn ang="0">
                    <a:pos x="connsiteX1" y="connsiteY1"/>
                  </a:cxn>
                  <a:cxn ang="0">
                    <a:pos x="connsiteX2" y="connsiteY2"/>
                  </a:cxn>
                  <a:cxn ang="0">
                    <a:pos x="connsiteX3" y="connsiteY3"/>
                  </a:cxn>
                </a:cxnLst>
                <a:rect l="l" t="t" r="r" b="b"/>
                <a:pathLst>
                  <a:path w="3825639" h="3825639">
                    <a:moveTo>
                      <a:pt x="3825639" y="1912820"/>
                    </a:moveTo>
                    <a:cubicBezTo>
                      <a:pt x="3825639" y="2969241"/>
                      <a:pt x="2969240" y="3825640"/>
                      <a:pt x="1912819" y="3825640"/>
                    </a:cubicBezTo>
                    <a:cubicBezTo>
                      <a:pt x="1912819" y="3188033"/>
                      <a:pt x="1912820" y="2550427"/>
                      <a:pt x="1912820" y="1912820"/>
                    </a:cubicBezTo>
                    <a:lnTo>
                      <a:pt x="3825639" y="191282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43477" tIns="1997934" rIns="395719" bIns="805609" numCol="1" spcCol="1270" anchor="t" anchorCtr="0">
                <a:noAutofit/>
              </a:bodyPr>
              <a:lstStyle/>
              <a:p>
                <a:pPr marL="0" marR="0" lvl="0" indent="0" algn="l" defTabSz="444500" rtl="0" eaLnBrk="1" fontAlgn="auto" latinLnBrk="0" hangingPunct="1">
                  <a:lnSpc>
                    <a:spcPct val="90000"/>
                  </a:lnSpc>
                  <a:spcBef>
                    <a:spcPct val="0"/>
                  </a:spcBef>
                  <a:spcAft>
                    <a:spcPct val="35000"/>
                  </a:spcAft>
                  <a:buClrTx/>
                  <a:buSzTx/>
                  <a:buFontTx/>
                  <a:buNone/>
                  <a:defRPr/>
                </a:pPr>
                <a:endParaRPr kumimoji="0" lang="en-US" sz="800" b="0" i="0" u="none" strike="noStrike" kern="1200" cap="none" spc="0" normalizeH="0" baseline="0" noProof="0">
                  <a:ln>
                    <a:noFill/>
                  </a:ln>
                  <a:solidFill>
                    <a:srgbClr val="FCFBFA"/>
                  </a:solidFill>
                  <a:effectLst/>
                  <a:uLnTx/>
                  <a:uFillTx/>
                  <a:latin typeface="Oracle Sans"/>
                  <a:cs typeface="Arial"/>
                </a:endParaRPr>
              </a:p>
            </p:txBody>
          </p:sp>
          <p:sp>
            <p:nvSpPr>
              <p:cNvPr id="42" name="Freeform 41"/>
              <p:cNvSpPr/>
              <p:nvPr>
                <p:custDataLst>
                  <p:tags r:id="rId20"/>
                </p:custDataLst>
              </p:nvPr>
            </p:nvSpPr>
            <p:spPr>
              <a:xfrm>
                <a:off x="4374313" y="2010705"/>
                <a:ext cx="3825639" cy="3825639"/>
              </a:xfrm>
              <a:custGeom>
                <a:avLst/>
                <a:gdLst>
                  <a:gd name="connsiteX0" fmla="*/ 1912820 w 3825639"/>
                  <a:gd name="connsiteY0" fmla="*/ 3825639 h 3825639"/>
                  <a:gd name="connsiteX1" fmla="*/ 0 w 3825639"/>
                  <a:gd name="connsiteY1" fmla="*/ 1912819 h 3825639"/>
                  <a:gd name="connsiteX2" fmla="*/ 1912820 w 3825639"/>
                  <a:gd name="connsiteY2" fmla="*/ 1912820 h 3825639"/>
                  <a:gd name="connsiteX3" fmla="*/ 1912820 w 3825639"/>
                  <a:gd name="connsiteY3" fmla="*/ 3825639 h 3825639"/>
                </a:gdLst>
                <a:ahLst/>
                <a:cxnLst>
                  <a:cxn ang="0">
                    <a:pos x="connsiteX0" y="connsiteY0"/>
                  </a:cxn>
                  <a:cxn ang="0">
                    <a:pos x="connsiteX1" y="connsiteY1"/>
                  </a:cxn>
                  <a:cxn ang="0">
                    <a:pos x="connsiteX2" y="connsiteY2"/>
                  </a:cxn>
                  <a:cxn ang="0">
                    <a:pos x="connsiteX3" y="connsiteY3"/>
                  </a:cxn>
                </a:cxnLst>
                <a:rect l="l" t="t" r="r" b="b"/>
                <a:pathLst>
                  <a:path w="3825639" h="3825639">
                    <a:moveTo>
                      <a:pt x="1912820" y="3825639"/>
                    </a:moveTo>
                    <a:cubicBezTo>
                      <a:pt x="856399" y="3825639"/>
                      <a:pt x="0" y="2969240"/>
                      <a:pt x="0" y="1912819"/>
                    </a:cubicBezTo>
                    <a:lnTo>
                      <a:pt x="1912820" y="1912820"/>
                    </a:lnTo>
                    <a:lnTo>
                      <a:pt x="1912820" y="3825639"/>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5719" tIns="1997934" rIns="2043477" bIns="805609" numCol="1" spcCol="1270" anchor="t" anchorCtr="0">
                <a:noAutofit/>
              </a:bodyPr>
              <a:lstStyle/>
              <a:p>
                <a:pPr marL="0" marR="0" lvl="0" indent="0" algn="l" defTabSz="444500" rtl="0" eaLnBrk="1" fontAlgn="auto" latinLnBrk="0" hangingPunct="1">
                  <a:lnSpc>
                    <a:spcPct val="90000"/>
                  </a:lnSpc>
                  <a:spcBef>
                    <a:spcPct val="0"/>
                  </a:spcBef>
                  <a:spcAft>
                    <a:spcPct val="35000"/>
                  </a:spcAft>
                  <a:buClrTx/>
                  <a:buSzTx/>
                  <a:buFontTx/>
                  <a:buNone/>
                  <a:defRPr/>
                </a:pPr>
                <a:endParaRPr kumimoji="0" lang="en-US" sz="800" b="0" i="0" u="none" strike="noStrike" kern="1200" cap="none" spc="0" normalizeH="0" baseline="0" noProof="0">
                  <a:ln>
                    <a:noFill/>
                  </a:ln>
                  <a:solidFill>
                    <a:srgbClr val="FCFBFA"/>
                  </a:solidFill>
                  <a:effectLst/>
                  <a:uLnTx/>
                  <a:uFillTx/>
                  <a:latin typeface="Oracle Sans"/>
                  <a:cs typeface="Arial"/>
                </a:endParaRPr>
              </a:p>
            </p:txBody>
          </p:sp>
          <p:sp>
            <p:nvSpPr>
              <p:cNvPr id="43" name="Freeform 42"/>
              <p:cNvSpPr/>
              <p:nvPr>
                <p:custDataLst>
                  <p:tags r:id="rId21"/>
                </p:custDataLst>
              </p:nvPr>
            </p:nvSpPr>
            <p:spPr>
              <a:xfrm>
                <a:off x="4374313" y="1882273"/>
                <a:ext cx="3825639" cy="3825639"/>
              </a:xfrm>
              <a:custGeom>
                <a:avLst/>
                <a:gdLst>
                  <a:gd name="connsiteX0" fmla="*/ 0 w 3825639"/>
                  <a:gd name="connsiteY0" fmla="*/ 1912820 h 3825639"/>
                  <a:gd name="connsiteX1" fmla="*/ 1912820 w 3825639"/>
                  <a:gd name="connsiteY1" fmla="*/ 0 h 3825639"/>
                  <a:gd name="connsiteX2" fmla="*/ 1912820 w 3825639"/>
                  <a:gd name="connsiteY2" fmla="*/ 1912820 h 3825639"/>
                  <a:gd name="connsiteX3" fmla="*/ 0 w 3825639"/>
                  <a:gd name="connsiteY3" fmla="*/ 1912820 h 3825639"/>
                </a:gdLst>
                <a:ahLst/>
                <a:cxnLst>
                  <a:cxn ang="0">
                    <a:pos x="connsiteX0" y="connsiteY0"/>
                  </a:cxn>
                  <a:cxn ang="0">
                    <a:pos x="connsiteX1" y="connsiteY1"/>
                  </a:cxn>
                  <a:cxn ang="0">
                    <a:pos x="connsiteX2" y="connsiteY2"/>
                  </a:cxn>
                  <a:cxn ang="0">
                    <a:pos x="connsiteX3" y="connsiteY3"/>
                  </a:cxn>
                </a:cxnLst>
                <a:rect l="l" t="t" r="r" b="b"/>
                <a:pathLst>
                  <a:path w="3825639" h="3825639">
                    <a:moveTo>
                      <a:pt x="0" y="1912820"/>
                    </a:moveTo>
                    <a:cubicBezTo>
                      <a:pt x="0" y="856399"/>
                      <a:pt x="856399" y="0"/>
                      <a:pt x="1912820" y="0"/>
                    </a:cubicBezTo>
                    <a:lnTo>
                      <a:pt x="1912820" y="1912820"/>
                    </a:lnTo>
                    <a:lnTo>
                      <a:pt x="0" y="1912820"/>
                    </a:lnTo>
                    <a:close/>
                  </a:path>
                </a:pathLst>
              </a:custGeom>
              <a:grp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5719" tIns="805609" rIns="2043477" bIns="1997934" numCol="1" spcCol="1270" anchor="t" anchorCtr="0">
                <a:noAutofit/>
              </a:bodyPr>
              <a:lstStyle/>
              <a:p>
                <a:pPr marL="0" marR="0" lvl="0" indent="0" algn="l" defTabSz="444500" rtl="0" eaLnBrk="1" fontAlgn="auto" latinLnBrk="0" hangingPunct="1">
                  <a:lnSpc>
                    <a:spcPct val="90000"/>
                  </a:lnSpc>
                  <a:spcBef>
                    <a:spcPct val="0"/>
                  </a:spcBef>
                  <a:spcAft>
                    <a:spcPct val="35000"/>
                  </a:spcAft>
                  <a:buClrTx/>
                  <a:buSzTx/>
                  <a:buFontTx/>
                  <a:buNone/>
                  <a:defRPr/>
                </a:pPr>
                <a:endParaRPr kumimoji="0" lang="en-US" sz="800" b="0" i="0" u="none" strike="noStrike" kern="1200" cap="none" spc="0" normalizeH="0" baseline="0" noProof="0">
                  <a:ln>
                    <a:noFill/>
                  </a:ln>
                  <a:solidFill>
                    <a:srgbClr val="FCFBFA"/>
                  </a:solidFill>
                  <a:effectLst/>
                  <a:uLnTx/>
                  <a:uFillTx/>
                  <a:latin typeface="Oracle Sans"/>
                  <a:cs typeface="Arial"/>
                </a:endParaRPr>
              </a:p>
            </p:txBody>
          </p:sp>
        </p:grpSp>
        <p:sp>
          <p:nvSpPr>
            <p:cNvPr id="23" name="Oval 22"/>
            <p:cNvSpPr/>
            <p:nvPr>
              <p:custDataLst>
                <p:tags r:id="rId7"/>
              </p:custDataLst>
            </p:nvPr>
          </p:nvSpPr>
          <p:spPr>
            <a:xfrm>
              <a:off x="4832270" y="2358515"/>
              <a:ext cx="2517548" cy="251754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25" name="Rectangle 24"/>
            <p:cNvSpPr/>
            <p:nvPr>
              <p:custDataLst>
                <p:tags r:id="rId8"/>
              </p:custDataLst>
            </p:nvPr>
          </p:nvSpPr>
          <p:spPr>
            <a:xfrm>
              <a:off x="5234237" y="2713107"/>
              <a:ext cx="1713611" cy="1954381"/>
            </a:xfrm>
            <a:prstGeom prst="rect">
              <a:avLst/>
            </a:prstGeom>
          </p:spPr>
          <p:txBody>
            <a:bodyPr wrap="none">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2400" b="1" i="0" u="none" strike="noStrike" kern="1200" cap="none" spc="0" normalizeH="0" baseline="0" noProof="0">
                  <a:ln>
                    <a:noFill/>
                  </a:ln>
                  <a:solidFill>
                    <a:srgbClr val="312D2A"/>
                  </a:solidFill>
                  <a:effectLst/>
                  <a:uLnTx/>
                  <a:uFillTx/>
                  <a:latin typeface="Oracle Sans"/>
                  <a:cs typeface="Arial"/>
                </a:rPr>
                <a:t>MySQL</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sz="2400" b="1" i="0" u="none" strike="noStrike" kern="1200" cap="none" spc="0" normalizeH="0" baseline="0" noProof="0">
                  <a:ln>
                    <a:noFill/>
                  </a:ln>
                  <a:solidFill>
                    <a:srgbClr val="312D2A"/>
                  </a:solidFill>
                  <a:effectLst/>
                  <a:uLnTx/>
                  <a:uFillTx/>
                  <a:latin typeface="Oracle Sans"/>
                  <a:cs typeface="Arial"/>
                </a:rPr>
                <a:t>Autopilot</a:t>
              </a:r>
            </a:p>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700" b="0" i="0" u="none" strike="noStrike" kern="1200" cap="none" spc="0" normalizeH="0" baseline="0" noProof="0">
                <a:ln>
                  <a:noFill/>
                </a:ln>
                <a:solidFill>
                  <a:srgbClr val="312D2A"/>
                </a:solidFill>
                <a:effectLst/>
                <a:uLnTx/>
                <a:uFillTx/>
                <a:latin typeface="Oracle Sans"/>
                <a:cs typeface="Arial"/>
              </a:endParaRPr>
            </a:p>
            <a:p>
              <a:pPr lvl="0" algn="ctr">
                <a:defRPr/>
              </a:pPr>
              <a:r>
                <a:rPr lang="en-US" sz="1600" b="1">
                  <a:solidFill>
                    <a:schemeClr val="accent5"/>
                  </a:solidFill>
                </a:rPr>
                <a:t>Data driven </a:t>
              </a:r>
            </a:p>
            <a:p>
              <a:pPr lvl="0" algn="ctr">
                <a:defRPr/>
              </a:pPr>
              <a:r>
                <a:rPr lang="en-US" sz="1600" b="1">
                  <a:solidFill>
                    <a:schemeClr val="accent5"/>
                  </a:solidFill>
                </a:rPr>
                <a:t>Query driven  </a:t>
              </a:r>
            </a:p>
            <a:p>
              <a:pPr lvl="0" algn="ctr">
                <a:defRPr/>
              </a:pPr>
              <a:r>
                <a:rPr lang="en-US" sz="1600" b="1">
                  <a:solidFill>
                    <a:schemeClr val="accent5"/>
                  </a:solidFill>
                </a:rPr>
                <a:t>ML Automation</a:t>
              </a:r>
            </a:p>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312D2A"/>
                </a:solidFill>
                <a:effectLst/>
                <a:uLnTx/>
                <a:uFillTx/>
                <a:latin typeface="Oracle Sans"/>
                <a:cs typeface="Arial"/>
              </a:endParaRPr>
            </a:p>
          </p:txBody>
        </p:sp>
        <p:sp>
          <p:nvSpPr>
            <p:cNvPr id="27" name="Donut 26"/>
            <p:cNvSpPr/>
            <p:nvPr>
              <p:custDataLst>
                <p:tags r:id="rId9"/>
              </p:custDataLst>
            </p:nvPr>
          </p:nvSpPr>
          <p:spPr>
            <a:xfrm>
              <a:off x="3836471" y="1353203"/>
              <a:ext cx="4494308" cy="4480026"/>
            </a:xfrm>
            <a:prstGeom prst="donut">
              <a:avLst>
                <a:gd name="adj" fmla="val 6949"/>
              </a:avLst>
            </a:prstGeom>
            <a:solidFill>
              <a:schemeClr val="bg1"/>
            </a:solid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800" b="0" i="0" u="none" strike="noStrike" kern="1200" cap="none" spc="0" normalizeH="0" baseline="0" noProof="0">
                <a:ln>
                  <a:noFill/>
                </a:ln>
                <a:solidFill>
                  <a:srgbClr val="FCFBFA"/>
                </a:solidFill>
                <a:effectLst/>
                <a:uLnTx/>
                <a:uFillTx/>
                <a:latin typeface="Oracle Sans"/>
                <a:cs typeface="Arial"/>
              </a:endParaRPr>
            </a:p>
          </p:txBody>
        </p:sp>
        <p:sp>
          <p:nvSpPr>
            <p:cNvPr id="29" name="Circular Arrow 28"/>
            <p:cNvSpPr/>
            <p:nvPr>
              <p:custDataLst>
                <p:tags r:id="rId10"/>
              </p:custDataLst>
            </p:nvPr>
          </p:nvSpPr>
          <p:spPr>
            <a:xfrm>
              <a:off x="3943850" y="1350070"/>
              <a:ext cx="4421958" cy="4299290"/>
            </a:xfrm>
            <a:prstGeom prst="circularArrow">
              <a:avLst>
                <a:gd name="adj1" fmla="val 5085"/>
                <a:gd name="adj2" fmla="val 327528"/>
                <a:gd name="adj3" fmla="val 21272472"/>
                <a:gd name="adj4" fmla="val 16200000"/>
                <a:gd name="adj5" fmla="val 8154"/>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a:p>
          </p:txBody>
        </p:sp>
        <p:sp>
          <p:nvSpPr>
            <p:cNvPr id="31" name="Circular Arrow 30"/>
            <p:cNvSpPr/>
            <p:nvPr>
              <p:custDataLst>
                <p:tags r:id="rId11"/>
              </p:custDataLst>
            </p:nvPr>
          </p:nvSpPr>
          <p:spPr>
            <a:xfrm>
              <a:off x="3998196" y="1412558"/>
              <a:ext cx="4299290" cy="4443411"/>
            </a:xfrm>
            <a:prstGeom prst="circularArrow">
              <a:avLst>
                <a:gd name="adj1" fmla="val 5085"/>
                <a:gd name="adj2" fmla="val 327528"/>
                <a:gd name="adj3" fmla="val 5072472"/>
                <a:gd name="adj4" fmla="val 0"/>
                <a:gd name="adj5" fmla="val 7750"/>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a:p>
          </p:txBody>
        </p:sp>
        <p:sp>
          <p:nvSpPr>
            <p:cNvPr id="33" name="Circular Arrow 32"/>
            <p:cNvSpPr/>
            <p:nvPr>
              <p:custDataLst>
                <p:tags r:id="rId12"/>
              </p:custDataLst>
            </p:nvPr>
          </p:nvSpPr>
          <p:spPr>
            <a:xfrm>
              <a:off x="3803333" y="1478502"/>
              <a:ext cx="4443412" cy="4299290"/>
            </a:xfrm>
            <a:prstGeom prst="circularArrow">
              <a:avLst>
                <a:gd name="adj1" fmla="val 5085"/>
                <a:gd name="adj2" fmla="val 327528"/>
                <a:gd name="adj3" fmla="val 10472472"/>
                <a:gd name="adj4" fmla="val 5400000"/>
                <a:gd name="adj5" fmla="val 8035"/>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a:p>
          </p:txBody>
        </p:sp>
        <p:sp>
          <p:nvSpPr>
            <p:cNvPr id="35" name="Circular Arrow 34"/>
            <p:cNvSpPr/>
            <p:nvPr>
              <p:custDataLst>
                <p:tags r:id="rId13"/>
              </p:custDataLst>
            </p:nvPr>
          </p:nvSpPr>
          <p:spPr>
            <a:xfrm>
              <a:off x="3869764" y="1326833"/>
              <a:ext cx="4299290" cy="4348162"/>
            </a:xfrm>
            <a:prstGeom prst="circularArrow">
              <a:avLst>
                <a:gd name="adj1" fmla="val 5085"/>
                <a:gd name="adj2" fmla="val 327528"/>
                <a:gd name="adj3" fmla="val 15872472"/>
                <a:gd name="adj4" fmla="val 10800000"/>
                <a:gd name="adj5" fmla="val 8081"/>
              </a:avLst>
            </a:prstGeom>
            <a:solidFill>
              <a:schemeClr val="accent1"/>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a:p>
          </p:txBody>
        </p:sp>
        <p:sp>
          <p:nvSpPr>
            <p:cNvPr id="36" name="Rectangle 35"/>
            <p:cNvSpPr/>
            <p:nvPr>
              <p:custDataLst>
                <p:tags r:id="rId14"/>
              </p:custDataLst>
            </p:nvPr>
          </p:nvSpPr>
          <p:spPr>
            <a:xfrm rot="18824812">
              <a:off x="4451313" y="2310983"/>
              <a:ext cx="2408030" cy="1774953"/>
            </a:xfrm>
            <a:prstGeom prst="rect">
              <a:avLst/>
            </a:prstGeom>
            <a:noFill/>
          </p:spPr>
          <p:txBody>
            <a:bodyPr wrap="none" lIns="91440" tIns="45720" rIns="91440" bIns="45720">
              <a:prstTxWarp prst="textArchUp">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w="0"/>
                  <a:solidFill>
                    <a:srgbClr val="FCFBFA">
                      <a:lumMod val="90000"/>
                    </a:srgbClr>
                  </a:solidFill>
                  <a:effectLst>
                    <a:outerShdw blurRad="38100" dist="19050" dir="2700000" algn="tl" rotWithShape="0">
                      <a:srgbClr val="312D2A">
                        <a:alpha val="40000"/>
                      </a:srgbClr>
                    </a:outerShdw>
                  </a:effectLst>
                  <a:uLnTx/>
                  <a:uFillTx/>
                  <a:latin typeface="Oracle Sans"/>
                  <a:cs typeface="Arial"/>
                </a:rPr>
                <a:t>System Setup</a:t>
              </a:r>
            </a:p>
          </p:txBody>
        </p:sp>
        <p:sp>
          <p:nvSpPr>
            <p:cNvPr id="37" name="Rectangle 36"/>
            <p:cNvSpPr/>
            <p:nvPr>
              <p:custDataLst>
                <p:tags r:id="rId15"/>
              </p:custDataLst>
            </p:nvPr>
          </p:nvSpPr>
          <p:spPr>
            <a:xfrm rot="2556206">
              <a:off x="5148894" y="2227214"/>
              <a:ext cx="2408030" cy="2185738"/>
            </a:xfrm>
            <a:prstGeom prst="rect">
              <a:avLst/>
            </a:prstGeom>
            <a:noFill/>
          </p:spPr>
          <p:txBody>
            <a:bodyPr wrap="none" lIns="91440" tIns="45720" rIns="91440" bIns="45720">
              <a:prstTxWarp prst="textArchUp">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w="0"/>
                  <a:solidFill>
                    <a:srgbClr val="FCFBFA">
                      <a:lumMod val="90000"/>
                    </a:srgbClr>
                  </a:solidFill>
                  <a:effectLst>
                    <a:outerShdw blurRad="38100" dist="19050" dir="2700000" algn="tl" rotWithShape="0">
                      <a:srgbClr val="312D2A">
                        <a:alpha val="40000"/>
                      </a:srgbClr>
                    </a:outerShdw>
                  </a:effectLst>
                  <a:uLnTx/>
                  <a:uFillTx/>
                  <a:latin typeface="Oracle Sans"/>
                  <a:cs typeface="Arial"/>
                </a:rPr>
                <a:t>Data Load</a:t>
              </a:r>
            </a:p>
          </p:txBody>
        </p:sp>
        <p:sp>
          <p:nvSpPr>
            <p:cNvPr id="38" name="Rectangle 37"/>
            <p:cNvSpPr/>
            <p:nvPr>
              <p:custDataLst>
                <p:tags r:id="rId16"/>
              </p:custDataLst>
            </p:nvPr>
          </p:nvSpPr>
          <p:spPr>
            <a:xfrm rot="2540792">
              <a:off x="4432036" y="3145677"/>
              <a:ext cx="2408030" cy="1810326"/>
            </a:xfrm>
            <a:prstGeom prst="rect">
              <a:avLst/>
            </a:prstGeom>
            <a:noFill/>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w="0"/>
                  <a:solidFill>
                    <a:srgbClr val="FCFBFA">
                      <a:lumMod val="90000"/>
                    </a:srgbClr>
                  </a:solidFill>
                  <a:effectLst>
                    <a:outerShdw blurRad="38100" dist="19050" dir="2700000" algn="tl" rotWithShape="0">
                      <a:srgbClr val="312D2A">
                        <a:alpha val="40000"/>
                      </a:srgbClr>
                    </a:outerShdw>
                  </a:effectLst>
                  <a:uLnTx/>
                  <a:uFillTx/>
                  <a:latin typeface="Oracle Sans"/>
                  <a:cs typeface="Arial"/>
                </a:rPr>
                <a:t>Failure Handling</a:t>
              </a:r>
            </a:p>
          </p:txBody>
        </p:sp>
        <p:sp>
          <p:nvSpPr>
            <p:cNvPr id="39" name="Rectangle 38"/>
            <p:cNvSpPr/>
            <p:nvPr>
              <p:custDataLst>
                <p:tags r:id="rId17"/>
              </p:custDataLst>
            </p:nvPr>
          </p:nvSpPr>
          <p:spPr>
            <a:xfrm rot="18903616">
              <a:off x="5332704" y="3119737"/>
              <a:ext cx="2408030" cy="1810326"/>
            </a:xfrm>
            <a:prstGeom prst="rect">
              <a:avLst/>
            </a:prstGeom>
            <a:noFill/>
          </p:spPr>
          <p:txBody>
            <a:bodyPr wrap="none" lIns="91440" tIns="45720" rIns="91440" bIns="45720">
              <a:prstTxWarp prst="textArchDown">
                <a:avLst/>
              </a:prstTxWarp>
              <a:spAutoFit/>
            </a:body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sz="1800" b="1" i="0" u="none" strike="noStrike" kern="1200" cap="none" spc="0" normalizeH="0" baseline="0" noProof="0">
                  <a:ln w="0"/>
                  <a:solidFill>
                    <a:srgbClr val="FCFBFA">
                      <a:lumMod val="90000"/>
                    </a:srgbClr>
                  </a:solidFill>
                  <a:effectLst>
                    <a:outerShdw blurRad="38100" dist="19050" dir="2700000" algn="tl" rotWithShape="0">
                      <a:srgbClr val="312D2A">
                        <a:alpha val="40000"/>
                      </a:srgbClr>
                    </a:outerShdw>
                  </a:effectLst>
                  <a:uLnTx/>
                  <a:uFillTx/>
                  <a:latin typeface="Oracle Sans"/>
                  <a:cs typeface="Arial"/>
                </a:rPr>
                <a:t>Query Execution</a:t>
              </a:r>
            </a:p>
          </p:txBody>
        </p:sp>
      </p:grpSp>
      <p:sp>
        <p:nvSpPr>
          <p:cNvPr id="61" name="Rounded Rectangle 63"/>
          <p:cNvSpPr/>
          <p:nvPr>
            <p:custDataLst>
              <p:tags r:id="rId2"/>
            </p:custDataLst>
          </p:nvPr>
        </p:nvSpPr>
        <p:spPr>
          <a:xfrm rot="10800000" flipV="1">
            <a:off x="1814430" y="4359510"/>
            <a:ext cx="3273122" cy="1359439"/>
          </a:xfrm>
          <a:custGeom>
            <a:avLst/>
            <a:gdLst>
              <a:gd name="connsiteX0" fmla="*/ 0 w 3273122"/>
              <a:gd name="connsiteY0" fmla="*/ 1075095 h 1375624"/>
              <a:gd name="connsiteX1" fmla="*/ 846495 w 3273122"/>
              <a:gd name="connsiteY1" fmla="*/ 0 h 1375624"/>
              <a:gd name="connsiteX2" fmla="*/ 3043847 w 3273122"/>
              <a:gd name="connsiteY2" fmla="*/ 0 h 1375624"/>
              <a:gd name="connsiteX3" fmla="*/ 3273122 w 3273122"/>
              <a:gd name="connsiteY3" fmla="*/ 229275 h 1375624"/>
              <a:gd name="connsiteX4" fmla="*/ 3273122 w 3273122"/>
              <a:gd name="connsiteY4" fmla="*/ 1146349 h 1375624"/>
              <a:gd name="connsiteX5" fmla="*/ 3043847 w 3273122"/>
              <a:gd name="connsiteY5" fmla="*/ 1375624 h 1375624"/>
              <a:gd name="connsiteX6" fmla="*/ 236895 w 3273122"/>
              <a:gd name="connsiteY6" fmla="*/ 1375624 h 1375624"/>
              <a:gd name="connsiteX7" fmla="*/ 7620 w 3273122"/>
              <a:gd name="connsiteY7" fmla="*/ 1146349 h 1375624"/>
              <a:gd name="connsiteX8" fmla="*/ 0 w 3273122"/>
              <a:gd name="connsiteY8" fmla="*/ 1075095 h 137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122" h="1375624">
                <a:moveTo>
                  <a:pt x="0" y="1075095"/>
                </a:moveTo>
                <a:cubicBezTo>
                  <a:pt x="426720" y="925610"/>
                  <a:pt x="712250" y="327660"/>
                  <a:pt x="846495" y="0"/>
                </a:cubicBezTo>
                <a:lnTo>
                  <a:pt x="3043847" y="0"/>
                </a:lnTo>
                <a:cubicBezTo>
                  <a:pt x="3170472" y="0"/>
                  <a:pt x="3273122" y="102650"/>
                  <a:pt x="3273122" y="229275"/>
                </a:cubicBezTo>
                <a:lnTo>
                  <a:pt x="3273122" y="1146349"/>
                </a:lnTo>
                <a:cubicBezTo>
                  <a:pt x="3273122" y="1272974"/>
                  <a:pt x="3170472" y="1375624"/>
                  <a:pt x="3043847" y="1375624"/>
                </a:cubicBezTo>
                <a:lnTo>
                  <a:pt x="236895" y="1375624"/>
                </a:lnTo>
                <a:cubicBezTo>
                  <a:pt x="110270" y="1375624"/>
                  <a:pt x="7620" y="1272974"/>
                  <a:pt x="7620" y="1146349"/>
                </a:cubicBezTo>
                <a:lnTo>
                  <a:pt x="0" y="1075095"/>
                </a:lnTo>
                <a:close/>
              </a:path>
            </a:pathLst>
          </a:cu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l="100000" t="100000"/>
            </a:path>
            <a:tileRect r="-100000" b="-100000"/>
          </a:gradFill>
          <a:ln w="12700">
            <a:solidFill>
              <a:schemeClr val="accent3">
                <a:lumMod val="50000"/>
              </a:schemeClr>
            </a:solidFill>
            <a:prstDash val="solid"/>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l" defTabSz="914400" rtl="0" eaLnBrk="1" fontAlgn="auto" latinLnBrk="0" hangingPunct="1">
              <a:lnSpc>
                <a:spcPct val="100000"/>
              </a:lnSpc>
              <a:spcBef>
                <a:spcPct val="0"/>
              </a:spcBef>
              <a:spcAft>
                <a:spcPct val="0"/>
              </a:spcAft>
              <a:buClrTx/>
              <a:buSzTx/>
              <a:buFontTx/>
              <a:buNone/>
              <a:defRPr/>
            </a:pPr>
            <a:r>
              <a:rPr kumimoji="0" lang="en-US" sz="1600"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rPr>
              <a:t>  </a:t>
            </a:r>
          </a:p>
          <a:p>
            <a:pPr marL="0" marR="0" lvl="0" indent="0" algn="ctr" defTabSz="914400" rtl="0" eaLnBrk="1" fontAlgn="auto" latinLnBrk="0" hangingPunct="1">
              <a:lnSpc>
                <a:spcPct val="100000"/>
              </a:lnSpc>
              <a:spcBef>
                <a:spcPct val="0"/>
              </a:spcBef>
              <a:spcAft>
                <a:spcPct val="0"/>
              </a:spcAft>
              <a:buClrTx/>
              <a:buSzTx/>
              <a:buFontTx/>
              <a:buNone/>
              <a:defRPr/>
            </a:pPr>
            <a:endParaRPr lang="en-US" sz="1600" b="1" dirty="0">
              <a:solidFill>
                <a:srgbClr val="312D2A"/>
              </a:solidFill>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600"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ct val="0"/>
              </a:spcBef>
              <a:spcAft>
                <a:spcPct val="0"/>
              </a:spcAft>
              <a:buClrTx/>
              <a:buSzTx/>
              <a:buFontTx/>
              <a:buNone/>
              <a:defRPr/>
            </a:pPr>
            <a:endParaRPr lang="en-US" sz="1600" b="1" dirty="0">
              <a:solidFill>
                <a:srgbClr val="312D2A"/>
              </a:solidFill>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100000"/>
              </a:lnSpc>
              <a:spcBef>
                <a:spcPct val="0"/>
              </a:spcBef>
              <a:spcAft>
                <a:spcPct val="0"/>
              </a:spcAft>
              <a:buClrTx/>
              <a:buSzTx/>
              <a:buFontTx/>
              <a:buNone/>
              <a:defRPr/>
            </a:pPr>
            <a:r>
              <a:rPr kumimoji="0" lang="en-US" b="1" i="0" u="none" strike="noStrike" kern="1200" cap="none" spc="0" normalizeH="0" baseline="0" noProof="0" dirty="0" smtClean="0">
                <a:ln>
                  <a:noFill/>
                </a:ln>
                <a:solidFill>
                  <a:srgbClr val="312D2A"/>
                </a:solidFill>
                <a:effectLst/>
                <a:uLnTx/>
                <a:uFillTx/>
                <a:latin typeface="Calibri" panose="020F0502020204030204" pitchFamily="34" charset="0"/>
                <a:cs typeface="Calibri" panose="020F0502020204030204" pitchFamily="34" charset="0"/>
              </a:rPr>
              <a:t>Auto </a:t>
            </a:r>
            <a:r>
              <a:rPr lang="en-US" b="1" noProof="0" dirty="0" err="1" smtClean="0">
                <a:solidFill>
                  <a:srgbClr val="312D2A"/>
                </a:solidFill>
                <a:latin typeface="Calibri" panose="020F0502020204030204" pitchFamily="34" charset="0"/>
                <a:cs typeface="Calibri" panose="020F0502020204030204" pitchFamily="34" charset="0"/>
              </a:rPr>
              <a:t>Resolução</a:t>
            </a:r>
            <a:r>
              <a:rPr lang="en-US" b="1" noProof="0" dirty="0" smtClean="0">
                <a:solidFill>
                  <a:srgbClr val="312D2A"/>
                </a:solidFill>
                <a:latin typeface="Calibri" panose="020F0502020204030204" pitchFamily="34" charset="0"/>
                <a:cs typeface="Calibri" panose="020F0502020204030204" pitchFamily="34" charset="0"/>
              </a:rPr>
              <a:t> de </a:t>
            </a:r>
            <a:r>
              <a:rPr lang="en-US" b="1" noProof="0" dirty="0" err="1" smtClean="0">
                <a:solidFill>
                  <a:srgbClr val="312D2A"/>
                </a:solidFill>
                <a:latin typeface="Calibri" panose="020F0502020204030204" pitchFamily="34" charset="0"/>
                <a:cs typeface="Calibri" panose="020F0502020204030204" pitchFamily="34" charset="0"/>
              </a:rPr>
              <a:t>erros</a:t>
            </a:r>
            <a:endParaRPr kumimoji="0" lang="en-US"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600"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600"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ct val="0"/>
              </a:spcBef>
              <a:spcAft>
                <a:spcPct val="0"/>
              </a:spcAft>
              <a:buClrTx/>
              <a:buSzTx/>
              <a:buFontTx/>
              <a:buNone/>
              <a:defRPr/>
            </a:pPr>
            <a:endParaRPr kumimoji="0" lang="en-US" sz="1600"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endParaRPr>
          </a:p>
        </p:txBody>
      </p:sp>
      <p:sp>
        <p:nvSpPr>
          <p:cNvPr id="62" name="Rounded Rectangle 64"/>
          <p:cNvSpPr/>
          <p:nvPr>
            <p:custDataLst>
              <p:tags r:id="rId3"/>
            </p:custDataLst>
          </p:nvPr>
        </p:nvSpPr>
        <p:spPr>
          <a:xfrm flipH="1">
            <a:off x="1736224" y="1767513"/>
            <a:ext cx="3259693" cy="1371080"/>
          </a:xfrm>
          <a:custGeom>
            <a:avLst/>
            <a:gdLst>
              <a:gd name="connsiteX0" fmla="*/ 0 w 3259693"/>
              <a:gd name="connsiteY0" fmla="*/ 258981 h 1371080"/>
              <a:gd name="connsiteX1" fmla="*/ 228501 w 3259693"/>
              <a:gd name="connsiteY1" fmla="*/ 0 h 1371080"/>
              <a:gd name="connsiteX2" fmla="*/ 3031192 w 3259693"/>
              <a:gd name="connsiteY2" fmla="*/ 0 h 1371080"/>
              <a:gd name="connsiteX3" fmla="*/ 3259693 w 3259693"/>
              <a:gd name="connsiteY3" fmla="*/ 228501 h 1371080"/>
              <a:gd name="connsiteX4" fmla="*/ 3259693 w 3259693"/>
              <a:gd name="connsiteY4" fmla="*/ 1142480 h 1371080"/>
              <a:gd name="connsiteX5" fmla="*/ 3031192 w 3259693"/>
              <a:gd name="connsiteY5" fmla="*/ 1370981 h 1371080"/>
              <a:gd name="connsiteX6" fmla="*/ 1295301 w 3259693"/>
              <a:gd name="connsiteY6" fmla="*/ 1370981 h 1371080"/>
              <a:gd name="connsiteX7" fmla="*/ 815340 w 3259693"/>
              <a:gd name="connsiteY7" fmla="*/ 1371080 h 1371080"/>
              <a:gd name="connsiteX8" fmla="*/ 0 w 3259693"/>
              <a:gd name="connsiteY8" fmla="*/ 258981 h 137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693" h="1371080">
                <a:moveTo>
                  <a:pt x="0" y="258981"/>
                </a:moveTo>
                <a:cubicBezTo>
                  <a:pt x="0" y="132783"/>
                  <a:pt x="102303" y="0"/>
                  <a:pt x="228501" y="0"/>
                </a:cubicBezTo>
                <a:lnTo>
                  <a:pt x="3031192" y="0"/>
                </a:lnTo>
                <a:cubicBezTo>
                  <a:pt x="3157390" y="0"/>
                  <a:pt x="3259693" y="102303"/>
                  <a:pt x="3259693" y="228501"/>
                </a:cubicBezTo>
                <a:lnTo>
                  <a:pt x="3259693" y="1142480"/>
                </a:lnTo>
                <a:cubicBezTo>
                  <a:pt x="3259693" y="1268678"/>
                  <a:pt x="3157390" y="1370981"/>
                  <a:pt x="3031192" y="1370981"/>
                </a:cubicBezTo>
                <a:lnTo>
                  <a:pt x="1295301" y="1370981"/>
                </a:lnTo>
                <a:cubicBezTo>
                  <a:pt x="1169103" y="1370981"/>
                  <a:pt x="1043940" y="1367738"/>
                  <a:pt x="815340" y="1371080"/>
                </a:cubicBezTo>
                <a:cubicBezTo>
                  <a:pt x="622300" y="941960"/>
                  <a:pt x="490220" y="688101"/>
                  <a:pt x="0" y="258981"/>
                </a:cubicBezTo>
                <a:close/>
              </a:path>
            </a:pathLst>
          </a:cu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l="100000" b="100000"/>
            </a:path>
            <a:tileRect t="-100000" r="-100000"/>
          </a:gradFill>
          <a:ln w="12700">
            <a:solidFill>
              <a:schemeClr val="accent3">
                <a:lumMod val="50000"/>
              </a:schemeClr>
            </a:solidFill>
            <a:prstDash val="solid"/>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b="1" i="0" u="none" strike="noStrike" kern="1200" cap="none" spc="0" normalizeH="0" baseline="0" noProof="0" dirty="0" smtClean="0">
                <a:ln>
                  <a:noFill/>
                </a:ln>
                <a:solidFill>
                  <a:srgbClr val="312D2A"/>
                </a:solidFill>
                <a:effectLst/>
                <a:uLnTx/>
                <a:uFillTx/>
                <a:latin typeface="Calibri" panose="020F0502020204030204" pitchFamily="34" charset="0"/>
                <a:cs typeface="Calibri" panose="020F0502020204030204" pitchFamily="34" charset="0"/>
              </a:rPr>
              <a:t>       Auto </a:t>
            </a:r>
            <a:r>
              <a:rPr lang="en-US" b="1" dirty="0" err="1" smtClean="0">
                <a:solidFill>
                  <a:srgbClr val="312D2A"/>
                </a:solidFill>
                <a:latin typeface="Calibri" panose="020F0502020204030204" pitchFamily="34" charset="0"/>
                <a:cs typeface="Calibri" panose="020F0502020204030204" pitchFamily="34" charset="0"/>
              </a:rPr>
              <a:t>Provisionável</a:t>
            </a:r>
            <a:endParaRPr kumimoji="0" lang="en-US"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endParaRPr>
          </a:p>
        </p:txBody>
      </p:sp>
      <p:sp>
        <p:nvSpPr>
          <p:cNvPr id="63" name="Rounded Rectangle 63"/>
          <p:cNvSpPr/>
          <p:nvPr>
            <p:custDataLst>
              <p:tags r:id="rId4"/>
            </p:custDataLst>
          </p:nvPr>
        </p:nvSpPr>
        <p:spPr>
          <a:xfrm>
            <a:off x="7135156" y="4400312"/>
            <a:ext cx="3273122" cy="1375624"/>
          </a:xfrm>
          <a:custGeom>
            <a:avLst/>
            <a:gdLst>
              <a:gd name="connsiteX0" fmla="*/ 0 w 3273122"/>
              <a:gd name="connsiteY0" fmla="*/ 1075095 h 1375624"/>
              <a:gd name="connsiteX1" fmla="*/ 846495 w 3273122"/>
              <a:gd name="connsiteY1" fmla="*/ 0 h 1375624"/>
              <a:gd name="connsiteX2" fmla="*/ 3043847 w 3273122"/>
              <a:gd name="connsiteY2" fmla="*/ 0 h 1375624"/>
              <a:gd name="connsiteX3" fmla="*/ 3273122 w 3273122"/>
              <a:gd name="connsiteY3" fmla="*/ 229275 h 1375624"/>
              <a:gd name="connsiteX4" fmla="*/ 3273122 w 3273122"/>
              <a:gd name="connsiteY4" fmla="*/ 1146349 h 1375624"/>
              <a:gd name="connsiteX5" fmla="*/ 3043847 w 3273122"/>
              <a:gd name="connsiteY5" fmla="*/ 1375624 h 1375624"/>
              <a:gd name="connsiteX6" fmla="*/ 236895 w 3273122"/>
              <a:gd name="connsiteY6" fmla="*/ 1375624 h 1375624"/>
              <a:gd name="connsiteX7" fmla="*/ 7620 w 3273122"/>
              <a:gd name="connsiteY7" fmla="*/ 1146349 h 1375624"/>
              <a:gd name="connsiteX8" fmla="*/ 0 w 3273122"/>
              <a:gd name="connsiteY8" fmla="*/ 1075095 h 1375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73122" h="1375624">
                <a:moveTo>
                  <a:pt x="0" y="1075095"/>
                </a:moveTo>
                <a:cubicBezTo>
                  <a:pt x="426720" y="925610"/>
                  <a:pt x="712250" y="327660"/>
                  <a:pt x="846495" y="0"/>
                </a:cubicBezTo>
                <a:lnTo>
                  <a:pt x="3043847" y="0"/>
                </a:lnTo>
                <a:cubicBezTo>
                  <a:pt x="3170472" y="0"/>
                  <a:pt x="3273122" y="102650"/>
                  <a:pt x="3273122" y="229275"/>
                </a:cubicBezTo>
                <a:lnTo>
                  <a:pt x="3273122" y="1146349"/>
                </a:lnTo>
                <a:cubicBezTo>
                  <a:pt x="3273122" y="1272974"/>
                  <a:pt x="3170472" y="1375624"/>
                  <a:pt x="3043847" y="1375624"/>
                </a:cubicBezTo>
                <a:lnTo>
                  <a:pt x="236895" y="1375624"/>
                </a:lnTo>
                <a:cubicBezTo>
                  <a:pt x="110270" y="1375624"/>
                  <a:pt x="7620" y="1272974"/>
                  <a:pt x="7620" y="1146349"/>
                </a:cubicBezTo>
                <a:lnTo>
                  <a:pt x="0" y="1075095"/>
                </a:lnTo>
                <a:close/>
              </a:path>
            </a:pathLst>
          </a:cu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l="100000" t="100000"/>
            </a:path>
            <a:tileRect r="-100000" b="-100000"/>
          </a:gradFill>
          <a:ln w="12700">
            <a:solidFill>
              <a:schemeClr val="accent3">
                <a:lumMod val="50000"/>
              </a:schemeClr>
            </a:solidFill>
            <a:prstDash val="solid"/>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r" defTabSz="914400" rtl="0" eaLnBrk="1" fontAlgn="auto" latinLnBrk="0" hangingPunct="1">
              <a:lnSpc>
                <a:spcPct val="100000"/>
              </a:lnSpc>
              <a:spcBef>
                <a:spcPct val="0"/>
              </a:spcBef>
              <a:spcAft>
                <a:spcPct val="0"/>
              </a:spcAft>
              <a:buClrTx/>
              <a:buSzTx/>
              <a:buFontTx/>
              <a:buNone/>
              <a:defRPr/>
            </a:pPr>
            <a:r>
              <a:rPr kumimoji="0" lang="en-US"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rPr>
              <a:t>Auto </a:t>
            </a:r>
            <a:r>
              <a:rPr lang="en-US" b="1" dirty="0" err="1" smtClean="0">
                <a:solidFill>
                  <a:srgbClr val="312D2A"/>
                </a:solidFill>
                <a:latin typeface="Calibri" panose="020F0502020204030204" pitchFamily="34" charset="0"/>
                <a:cs typeface="Calibri" panose="020F0502020204030204" pitchFamily="34" charset="0"/>
              </a:rPr>
              <a:t>Gerenciável</a:t>
            </a:r>
            <a:endParaRPr kumimoji="0" lang="en-US"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endParaRPr>
          </a:p>
          <a:p>
            <a:pPr marL="0" marR="0" lvl="0" indent="0" algn="r" defTabSz="914400" rtl="0" eaLnBrk="1" fontAlgn="auto" latinLnBrk="0" hangingPunct="1">
              <a:lnSpc>
                <a:spcPct val="100000"/>
              </a:lnSpc>
              <a:spcBef>
                <a:spcPct val="0"/>
              </a:spcBef>
              <a:spcAft>
                <a:spcPct val="0"/>
              </a:spcAft>
              <a:buClrTx/>
              <a:buSzTx/>
              <a:buFontTx/>
              <a:buNone/>
              <a:defRPr/>
            </a:pPr>
            <a:r>
              <a:rPr kumimoji="0" lang="en-US"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rPr>
              <a:t>Auto Change Propagation</a:t>
            </a:r>
          </a:p>
          <a:p>
            <a:pPr marL="0" marR="0" lvl="0" indent="0" algn="r" defTabSz="914400" rtl="0" eaLnBrk="1" fontAlgn="auto" latinLnBrk="0" hangingPunct="1">
              <a:lnSpc>
                <a:spcPct val="100000"/>
              </a:lnSpc>
              <a:spcBef>
                <a:spcPct val="0"/>
              </a:spcBef>
              <a:spcAft>
                <a:spcPct val="0"/>
              </a:spcAft>
              <a:buClrTx/>
              <a:buSzTx/>
              <a:buFontTx/>
              <a:buNone/>
              <a:defRPr/>
            </a:pPr>
            <a:r>
              <a:rPr kumimoji="0" lang="en-US"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rPr>
              <a:t>Auto Query Time Estimation</a:t>
            </a:r>
          </a:p>
          <a:p>
            <a:pPr marL="0" marR="0" lvl="0" indent="0" algn="r" defTabSz="914400" rtl="0" eaLnBrk="1" fontAlgn="auto" latinLnBrk="0" hangingPunct="1">
              <a:lnSpc>
                <a:spcPct val="100000"/>
              </a:lnSpc>
              <a:spcBef>
                <a:spcPct val="0"/>
              </a:spcBef>
              <a:spcAft>
                <a:spcPct val="0"/>
              </a:spcAft>
              <a:buClrTx/>
              <a:buSzTx/>
              <a:buFontTx/>
              <a:buNone/>
              <a:defRPr/>
            </a:pPr>
            <a:r>
              <a:rPr kumimoji="0" lang="en-US"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rPr>
              <a:t>Auto Query Plan Improvement</a:t>
            </a:r>
          </a:p>
        </p:txBody>
      </p:sp>
      <p:sp>
        <p:nvSpPr>
          <p:cNvPr id="64" name="Rounded Rectangle 64"/>
          <p:cNvSpPr/>
          <p:nvPr>
            <p:custDataLst>
              <p:tags r:id="rId5"/>
            </p:custDataLst>
          </p:nvPr>
        </p:nvSpPr>
        <p:spPr>
          <a:xfrm>
            <a:off x="7135156" y="1767513"/>
            <a:ext cx="3259693" cy="1370981"/>
          </a:xfrm>
          <a:custGeom>
            <a:avLst/>
            <a:gdLst>
              <a:gd name="connsiteX0" fmla="*/ 0 w 3259693"/>
              <a:gd name="connsiteY0" fmla="*/ 258981 h 1370981"/>
              <a:gd name="connsiteX1" fmla="*/ 228501 w 3259693"/>
              <a:gd name="connsiteY1" fmla="*/ 0 h 1370981"/>
              <a:gd name="connsiteX2" fmla="*/ 3031192 w 3259693"/>
              <a:gd name="connsiteY2" fmla="*/ 0 h 1370981"/>
              <a:gd name="connsiteX3" fmla="*/ 3259693 w 3259693"/>
              <a:gd name="connsiteY3" fmla="*/ 228501 h 1370981"/>
              <a:gd name="connsiteX4" fmla="*/ 3259693 w 3259693"/>
              <a:gd name="connsiteY4" fmla="*/ 1142480 h 1370981"/>
              <a:gd name="connsiteX5" fmla="*/ 3031192 w 3259693"/>
              <a:gd name="connsiteY5" fmla="*/ 1370981 h 1370981"/>
              <a:gd name="connsiteX6" fmla="*/ 1295301 w 3259693"/>
              <a:gd name="connsiteY6" fmla="*/ 1370981 h 1370981"/>
              <a:gd name="connsiteX7" fmla="*/ 853440 w 3259693"/>
              <a:gd name="connsiteY7" fmla="*/ 1363460 h 1370981"/>
              <a:gd name="connsiteX8" fmla="*/ 0 w 3259693"/>
              <a:gd name="connsiteY8" fmla="*/ 258981 h 137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693" h="1370981">
                <a:moveTo>
                  <a:pt x="0" y="258981"/>
                </a:moveTo>
                <a:cubicBezTo>
                  <a:pt x="0" y="132783"/>
                  <a:pt x="102303" y="0"/>
                  <a:pt x="228501" y="0"/>
                </a:cubicBezTo>
                <a:lnTo>
                  <a:pt x="3031192" y="0"/>
                </a:lnTo>
                <a:cubicBezTo>
                  <a:pt x="3157390" y="0"/>
                  <a:pt x="3259693" y="102303"/>
                  <a:pt x="3259693" y="228501"/>
                </a:cubicBezTo>
                <a:lnTo>
                  <a:pt x="3259693" y="1142480"/>
                </a:lnTo>
                <a:cubicBezTo>
                  <a:pt x="3259693" y="1268678"/>
                  <a:pt x="3157390" y="1370981"/>
                  <a:pt x="3031192" y="1370981"/>
                </a:cubicBezTo>
                <a:lnTo>
                  <a:pt x="1295301" y="1370981"/>
                </a:lnTo>
                <a:cubicBezTo>
                  <a:pt x="1169103" y="1370981"/>
                  <a:pt x="1082040" y="1360118"/>
                  <a:pt x="853440" y="1363460"/>
                </a:cubicBezTo>
                <a:cubicBezTo>
                  <a:pt x="668020" y="766700"/>
                  <a:pt x="299720" y="459501"/>
                  <a:pt x="0" y="258981"/>
                </a:cubicBezTo>
                <a:close/>
              </a:path>
            </a:pathLst>
          </a:custGeom>
          <a:gradFill flip="none" rotWithShape="1">
            <a:gsLst>
              <a:gs pos="0">
                <a:schemeClr val="accent3">
                  <a:lumMod val="60000"/>
                  <a:lumOff val="40000"/>
                  <a:tint val="66000"/>
                  <a:satMod val="160000"/>
                </a:schemeClr>
              </a:gs>
              <a:gs pos="50000">
                <a:schemeClr val="accent3">
                  <a:lumMod val="60000"/>
                  <a:lumOff val="40000"/>
                  <a:tint val="44500"/>
                  <a:satMod val="160000"/>
                </a:schemeClr>
              </a:gs>
              <a:gs pos="100000">
                <a:schemeClr val="accent3">
                  <a:lumMod val="60000"/>
                  <a:lumOff val="40000"/>
                  <a:tint val="23500"/>
                  <a:satMod val="160000"/>
                </a:schemeClr>
              </a:gs>
            </a:gsLst>
            <a:path path="circle">
              <a:fillToRect l="100000" b="100000"/>
            </a:path>
            <a:tileRect t="-100000" r="-100000"/>
          </a:gradFill>
          <a:ln w="12700">
            <a:solidFill>
              <a:schemeClr val="accent3">
                <a:lumMod val="50000"/>
              </a:schemeClr>
            </a:solidFill>
            <a:prstDash val="solid"/>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en-US"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rPr>
              <a:t>Auto Parallel Loading</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rPr>
              <a:t>Auto Data Placement</a:t>
            </a:r>
          </a:p>
          <a:p>
            <a:pPr marL="0" marR="0" lvl="0" indent="0" algn="ctr" defTabSz="914400" rtl="0" eaLnBrk="1" fontAlgn="auto" latinLnBrk="0" hangingPunct="1">
              <a:lnSpc>
                <a:spcPct val="100000"/>
              </a:lnSpc>
              <a:spcBef>
                <a:spcPct val="0"/>
              </a:spcBef>
              <a:spcAft>
                <a:spcPct val="0"/>
              </a:spcAft>
              <a:buClrTx/>
              <a:buSzTx/>
              <a:buFontTx/>
              <a:buNone/>
              <a:defRPr/>
            </a:pPr>
            <a:r>
              <a:rPr kumimoji="0" lang="en-US" b="1" i="0" u="none" strike="noStrike" kern="1200" cap="none" spc="0" normalizeH="0" baseline="0" noProof="0" dirty="0">
                <a:ln>
                  <a:noFill/>
                </a:ln>
                <a:solidFill>
                  <a:srgbClr val="312D2A"/>
                </a:solidFill>
                <a:effectLst/>
                <a:uLnTx/>
                <a:uFillTx/>
                <a:latin typeface="Calibri" panose="020F0502020204030204" pitchFamily="34" charset="0"/>
                <a:cs typeface="Calibri" panose="020F0502020204030204" pitchFamily="34" charset="0"/>
              </a:rPr>
              <a:t>Auto Encoding</a:t>
            </a:r>
          </a:p>
        </p:txBody>
      </p:sp>
    </p:spTree>
    <p:extLst>
      <p:ext uri="{BB962C8B-B14F-4D97-AF65-F5344CB8AC3E}">
        <p14:creationId xmlns:p14="http://schemas.microsoft.com/office/powerpoint/2010/main" val="3534634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320CCC-D91A-4782-8042-6A7F2B0A9356}"/>
              </a:ext>
            </a:extLst>
          </p:cNvPr>
          <p:cNvSpPr>
            <a:spLocks noGrp="1"/>
          </p:cNvSpPr>
          <p:nvPr>
            <p:ph type="title"/>
          </p:nvPr>
        </p:nvSpPr>
        <p:spPr/>
        <p:txBody>
          <a:bodyPr/>
          <a:lstStyle/>
          <a:p>
            <a:r>
              <a:rPr lang="en-US" dirty="0"/>
              <a:t>MySQL </a:t>
            </a:r>
            <a:r>
              <a:rPr lang="en-US" dirty="0" smtClean="0"/>
              <a:t>é o </a:t>
            </a:r>
            <a:r>
              <a:rPr lang="en-US" dirty="0" smtClean="0">
                <a:solidFill>
                  <a:schemeClr val="accent1">
                    <a:lumMod val="75000"/>
                  </a:schemeClr>
                </a:solidFill>
              </a:rPr>
              <a:t>banco de dados </a:t>
            </a:r>
            <a:r>
              <a:rPr lang="en-US" dirty="0" err="1" smtClean="0"/>
              <a:t>mais</a:t>
            </a:r>
            <a:r>
              <a:rPr lang="en-US" dirty="0" smtClean="0"/>
              <a:t> </a:t>
            </a:r>
            <a:r>
              <a:rPr lang="en-US" dirty="0" err="1" smtClean="0"/>
              <a:t>cohecido</a:t>
            </a:r>
            <a:r>
              <a:rPr lang="en-US" dirty="0" smtClean="0"/>
              <a:t> entre </a:t>
            </a:r>
            <a:r>
              <a:rPr lang="en-US" dirty="0" err="1" smtClean="0"/>
              <a:t>os</a:t>
            </a:r>
            <a:r>
              <a:rPr lang="en-US" dirty="0" smtClean="0"/>
              <a:t> </a:t>
            </a:r>
            <a:r>
              <a:rPr lang="en-US" dirty="0" err="1" smtClean="0">
                <a:solidFill>
                  <a:schemeClr val="accent1">
                    <a:lumMod val="75000"/>
                  </a:schemeClr>
                </a:solidFill>
              </a:rPr>
              <a:t>desenvolvedores</a:t>
            </a:r>
            <a:endParaRPr lang="en-FI" dirty="0">
              <a:solidFill>
                <a:schemeClr val="accent1">
                  <a:lumMod val="75000"/>
                </a:schemeClr>
              </a:solidFill>
            </a:endParaRPr>
          </a:p>
        </p:txBody>
      </p:sp>
      <p:sp>
        <p:nvSpPr>
          <p:cNvPr id="4" name="Footer Placeholder 3">
            <a:extLst>
              <a:ext uri="{FF2B5EF4-FFF2-40B4-BE49-F238E27FC236}">
                <a16:creationId xmlns:a16="http://schemas.microsoft.com/office/drawing/2014/main" id="{746771EC-E4BC-45E5-8BF8-46AB099D5691}"/>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sp>
        <p:nvSpPr>
          <p:cNvPr id="6" name="Rectangle 5">
            <a:extLst>
              <a:ext uri="{FF2B5EF4-FFF2-40B4-BE49-F238E27FC236}">
                <a16:creationId xmlns:a16="http://schemas.microsoft.com/office/drawing/2014/main" id="{1F6B4F1B-3C00-4092-9911-60BC0E7DB1A2}"/>
              </a:ext>
            </a:extLst>
          </p:cNvPr>
          <p:cNvSpPr/>
          <p:nvPr/>
        </p:nvSpPr>
        <p:spPr>
          <a:xfrm>
            <a:off x="760476" y="1262063"/>
            <a:ext cx="5232080"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1EE861-0551-47D8-B150-AC5734F9238A}"/>
              </a:ext>
            </a:extLst>
          </p:cNvPr>
          <p:cNvSpPr/>
          <p:nvPr/>
        </p:nvSpPr>
        <p:spPr>
          <a:xfrm>
            <a:off x="6224385" y="1262063"/>
            <a:ext cx="5232080"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a:t>
            </a:r>
          </a:p>
        </p:txBody>
      </p:sp>
      <p:sp>
        <p:nvSpPr>
          <p:cNvPr id="8" name="TextBox 7">
            <a:extLst>
              <a:ext uri="{FF2B5EF4-FFF2-40B4-BE49-F238E27FC236}">
                <a16:creationId xmlns:a16="http://schemas.microsoft.com/office/drawing/2014/main" id="{D9FE2F2F-DBBD-406B-BE99-61C9D2C0CC0B}"/>
              </a:ext>
            </a:extLst>
          </p:cNvPr>
          <p:cNvSpPr txBox="1"/>
          <p:nvPr/>
        </p:nvSpPr>
        <p:spPr>
          <a:xfrm>
            <a:off x="812833" y="5778352"/>
            <a:ext cx="4941454" cy="246221"/>
          </a:xfrm>
          <a:prstGeom prst="rect">
            <a:avLst/>
          </a:prstGeom>
          <a:noFill/>
        </p:spPr>
        <p:txBody>
          <a:bodyPr wrap="square" rtlCol="0">
            <a:spAutoFit/>
          </a:bodyPr>
          <a:lstStyle/>
          <a:p>
            <a:r>
              <a:rPr lang="fi-FI" sz="1000" u="sng" dirty="0">
                <a:solidFill>
                  <a:srgbClr val="00758F"/>
                </a:solidFill>
                <a:hlinkClick r:id="rId3"/>
              </a:rPr>
              <a:t>Stackoverflow survey</a:t>
            </a:r>
            <a:endParaRPr lang="en-US" sz="1000" u="sng" dirty="0">
              <a:solidFill>
                <a:srgbClr val="00758F"/>
              </a:solidFill>
            </a:endParaRPr>
          </a:p>
        </p:txBody>
      </p:sp>
      <p:sp>
        <p:nvSpPr>
          <p:cNvPr id="9" name="TextBox 8">
            <a:extLst>
              <a:ext uri="{FF2B5EF4-FFF2-40B4-BE49-F238E27FC236}">
                <a16:creationId xmlns:a16="http://schemas.microsoft.com/office/drawing/2014/main" id="{D1962558-D0E2-4342-9C5F-AC1D0CE1BF2A}"/>
              </a:ext>
            </a:extLst>
          </p:cNvPr>
          <p:cNvSpPr txBox="1"/>
          <p:nvPr/>
        </p:nvSpPr>
        <p:spPr>
          <a:xfrm>
            <a:off x="6323336" y="5778352"/>
            <a:ext cx="3232728" cy="246221"/>
          </a:xfrm>
          <a:prstGeom prst="rect">
            <a:avLst/>
          </a:prstGeom>
          <a:noFill/>
        </p:spPr>
        <p:txBody>
          <a:bodyPr wrap="square" rtlCol="0">
            <a:spAutoFit/>
          </a:bodyPr>
          <a:lstStyle/>
          <a:p>
            <a:r>
              <a:rPr lang="fi-FI" sz="1000" u="sng" dirty="0">
                <a:solidFill>
                  <a:srgbClr val="00758F"/>
                </a:solidFill>
                <a:hlinkClick r:id="rId4"/>
              </a:rPr>
              <a:t>Jetbrains survey</a:t>
            </a:r>
            <a:r>
              <a:rPr lang="fi-FI" sz="1000" u="sng" dirty="0">
                <a:solidFill>
                  <a:srgbClr val="00758F"/>
                </a:solidFill>
              </a:rPr>
              <a:t> (SQL is primary)</a:t>
            </a:r>
            <a:endParaRPr lang="en-US" sz="1000" u="sng" dirty="0">
              <a:solidFill>
                <a:srgbClr val="00758F"/>
              </a:solidFill>
            </a:endParaRPr>
          </a:p>
        </p:txBody>
      </p:sp>
      <p:sp>
        <p:nvSpPr>
          <p:cNvPr id="10" name="TextBox 9">
            <a:extLst>
              <a:ext uri="{FF2B5EF4-FFF2-40B4-BE49-F238E27FC236}">
                <a16:creationId xmlns:a16="http://schemas.microsoft.com/office/drawing/2014/main" id="{19DDCB46-DA24-4D88-BBAC-ACFCEE52E6BF}"/>
              </a:ext>
            </a:extLst>
          </p:cNvPr>
          <p:cNvSpPr txBox="1"/>
          <p:nvPr/>
        </p:nvSpPr>
        <p:spPr>
          <a:xfrm>
            <a:off x="6222593" y="1295544"/>
            <a:ext cx="5652731" cy="584775"/>
          </a:xfrm>
          <a:prstGeom prst="rect">
            <a:avLst/>
          </a:prstGeom>
          <a:noFill/>
        </p:spPr>
        <p:txBody>
          <a:bodyPr wrap="square" lIns="137160" rtlCol="0">
            <a:spAutoFit/>
          </a:bodyPr>
          <a:lstStyle/>
          <a:p>
            <a:r>
              <a:rPr lang="en-US" sz="1600" b="1" dirty="0"/>
              <a:t>Which databases have you used in the last</a:t>
            </a:r>
            <a:br>
              <a:rPr lang="en-US" sz="1600" b="1" dirty="0"/>
            </a:br>
            <a:r>
              <a:rPr lang="en-US" sz="1600" b="1" dirty="0"/>
              <a:t>12 months?</a:t>
            </a:r>
          </a:p>
        </p:txBody>
      </p:sp>
      <p:sp>
        <p:nvSpPr>
          <p:cNvPr id="11" name="TextBox 10">
            <a:extLst>
              <a:ext uri="{FF2B5EF4-FFF2-40B4-BE49-F238E27FC236}">
                <a16:creationId xmlns:a16="http://schemas.microsoft.com/office/drawing/2014/main" id="{C636F60E-2DF7-4CCA-9472-415132776902}"/>
              </a:ext>
            </a:extLst>
          </p:cNvPr>
          <p:cNvSpPr txBox="1"/>
          <p:nvPr/>
        </p:nvSpPr>
        <p:spPr>
          <a:xfrm>
            <a:off x="777995" y="1295544"/>
            <a:ext cx="5419658" cy="338554"/>
          </a:xfrm>
          <a:prstGeom prst="rect">
            <a:avLst/>
          </a:prstGeom>
          <a:noFill/>
        </p:spPr>
        <p:txBody>
          <a:bodyPr wrap="square" lIns="137160" rtlCol="0">
            <a:spAutoFit/>
          </a:bodyPr>
          <a:lstStyle/>
          <a:p>
            <a:r>
              <a:rPr lang="en-US" sz="1600" b="1"/>
              <a:t>Most popular databases</a:t>
            </a:r>
          </a:p>
        </p:txBody>
      </p:sp>
      <p:graphicFrame>
        <p:nvGraphicFramePr>
          <p:cNvPr id="13" name="Chart 12">
            <a:extLst>
              <a:ext uri="{FF2B5EF4-FFF2-40B4-BE49-F238E27FC236}">
                <a16:creationId xmlns:a16="http://schemas.microsoft.com/office/drawing/2014/main" id="{E0CF001C-1347-4A36-AF3C-CA575207D678}"/>
              </a:ext>
            </a:extLst>
          </p:cNvPr>
          <p:cNvGraphicFramePr>
            <a:graphicFrameLocks/>
          </p:cNvGraphicFramePr>
          <p:nvPr/>
        </p:nvGraphicFramePr>
        <p:xfrm>
          <a:off x="812833" y="1674756"/>
          <a:ext cx="5361670" cy="410327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 name="Chart 4">
            <a:extLst>
              <a:ext uri="{FF2B5EF4-FFF2-40B4-BE49-F238E27FC236}">
                <a16:creationId xmlns:a16="http://schemas.microsoft.com/office/drawing/2014/main" id="{DC86BF72-03CD-2F15-2EDD-CC5BC53D348D}"/>
              </a:ext>
            </a:extLst>
          </p:cNvPr>
          <p:cNvGraphicFramePr>
            <a:graphicFrameLocks/>
          </p:cNvGraphicFramePr>
          <p:nvPr/>
        </p:nvGraphicFramePr>
        <p:xfrm>
          <a:off x="6184726" y="1674756"/>
          <a:ext cx="6031954" cy="397393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023434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9D59EB3-AB93-4213-8E9A-DAE5E394527A}"/>
              </a:ext>
            </a:extLst>
          </p:cNvPr>
          <p:cNvSpPr>
            <a:spLocks noGrp="1"/>
          </p:cNvSpPr>
          <p:nvPr>
            <p:ph type="title"/>
          </p:nvPr>
        </p:nvSpPr>
        <p:spPr/>
        <p:txBody>
          <a:bodyPr/>
          <a:lstStyle/>
          <a:p>
            <a:r>
              <a:rPr lang="en-US" dirty="0" err="1" smtClean="0">
                <a:solidFill>
                  <a:schemeClr val="accent1">
                    <a:lumMod val="75000"/>
                  </a:schemeClr>
                </a:solidFill>
              </a:rPr>
              <a:t>Empresas</a:t>
            </a:r>
            <a:r>
              <a:rPr lang="en-US" dirty="0" smtClean="0">
                <a:solidFill>
                  <a:schemeClr val="accent1">
                    <a:lumMod val="75000"/>
                  </a:schemeClr>
                </a:solidFill>
              </a:rPr>
              <a:t> </a:t>
            </a:r>
            <a:r>
              <a:rPr lang="en-US" dirty="0" smtClean="0"/>
              <a:t>de </a:t>
            </a:r>
            <a:r>
              <a:rPr lang="en-US" dirty="0" err="1" smtClean="0"/>
              <a:t>diversos</a:t>
            </a:r>
            <a:r>
              <a:rPr lang="en-US" dirty="0" smtClean="0"/>
              <a:t> </a:t>
            </a:r>
            <a:r>
              <a:rPr lang="en-US" dirty="0" err="1" smtClean="0"/>
              <a:t>setores</a:t>
            </a:r>
            <a:r>
              <a:rPr lang="en-US" dirty="0" smtClean="0"/>
              <a:t> </a:t>
            </a:r>
            <a:r>
              <a:rPr lang="en-US" dirty="0" err="1" smtClean="0"/>
              <a:t>usam</a:t>
            </a:r>
            <a:r>
              <a:rPr lang="en-US" dirty="0" smtClean="0"/>
              <a:t> </a:t>
            </a:r>
            <a:r>
              <a:rPr lang="en-US" dirty="0" err="1" smtClean="0">
                <a:solidFill>
                  <a:schemeClr val="accent1">
                    <a:lumMod val="75000"/>
                  </a:schemeClr>
                </a:solidFill>
              </a:rPr>
              <a:t>tecnologia</a:t>
            </a:r>
            <a:r>
              <a:rPr lang="en-US" dirty="0" smtClean="0">
                <a:solidFill>
                  <a:schemeClr val="accent1">
                    <a:lumMod val="75000"/>
                  </a:schemeClr>
                </a:solidFill>
              </a:rPr>
              <a:t>  </a:t>
            </a:r>
            <a:r>
              <a:rPr lang="en-US" dirty="0">
                <a:solidFill>
                  <a:schemeClr val="accent1">
                    <a:lumMod val="75000"/>
                  </a:schemeClr>
                </a:solidFill>
              </a:rPr>
              <a:t>MySQL</a:t>
            </a:r>
            <a:endParaRPr lang="en-FI" dirty="0">
              <a:solidFill>
                <a:schemeClr val="accent1">
                  <a:lumMod val="75000"/>
                </a:schemeClr>
              </a:solidFill>
            </a:endParaRPr>
          </a:p>
        </p:txBody>
      </p:sp>
      <p:sp>
        <p:nvSpPr>
          <p:cNvPr id="4" name="Footer Placeholder 3">
            <a:extLst>
              <a:ext uri="{FF2B5EF4-FFF2-40B4-BE49-F238E27FC236}">
                <a16:creationId xmlns:a16="http://schemas.microsoft.com/office/drawing/2014/main" id="{7F45E7CC-98B1-486D-9973-AC0EAB2D4A7B}"/>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sp>
        <p:nvSpPr>
          <p:cNvPr id="6" name="Rectangle 5">
            <a:extLst>
              <a:ext uri="{FF2B5EF4-FFF2-40B4-BE49-F238E27FC236}">
                <a16:creationId xmlns:a16="http://schemas.microsoft.com/office/drawing/2014/main" id="{8C42AA83-7969-4086-9454-A1B5A78A511C}"/>
              </a:ext>
            </a:extLst>
          </p:cNvPr>
          <p:cNvSpPr/>
          <p:nvPr>
            <p:custDataLst>
              <p:tags r:id="rId1"/>
            </p:custDataLst>
          </p:nvPr>
        </p:nvSpPr>
        <p:spPr>
          <a:xfrm>
            <a:off x="760476" y="1262063"/>
            <a:ext cx="2034614"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b="1" dirty="0">
                <a:solidFill>
                  <a:srgbClr val="00758F"/>
                </a:solidFill>
              </a:rPr>
              <a:t>Social</a:t>
            </a:r>
          </a:p>
        </p:txBody>
      </p:sp>
      <p:sp>
        <p:nvSpPr>
          <p:cNvPr id="7" name="Rectangle 6">
            <a:extLst>
              <a:ext uri="{FF2B5EF4-FFF2-40B4-BE49-F238E27FC236}">
                <a16:creationId xmlns:a16="http://schemas.microsoft.com/office/drawing/2014/main" id="{C253EAA9-5ABA-4D91-9F17-1E504824634C}"/>
              </a:ext>
            </a:extLst>
          </p:cNvPr>
          <p:cNvSpPr/>
          <p:nvPr>
            <p:custDataLst>
              <p:tags r:id="rId2"/>
            </p:custDataLst>
          </p:nvPr>
        </p:nvSpPr>
        <p:spPr>
          <a:xfrm>
            <a:off x="2919585" y="1262063"/>
            <a:ext cx="2034614"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b="1">
                <a:solidFill>
                  <a:srgbClr val="00758F"/>
                </a:solidFill>
              </a:rPr>
              <a:t>E-Commerce</a:t>
            </a:r>
          </a:p>
        </p:txBody>
      </p:sp>
      <p:sp>
        <p:nvSpPr>
          <p:cNvPr id="8" name="Rectangle 7">
            <a:extLst>
              <a:ext uri="{FF2B5EF4-FFF2-40B4-BE49-F238E27FC236}">
                <a16:creationId xmlns:a16="http://schemas.microsoft.com/office/drawing/2014/main" id="{3A6A4C90-3234-4A17-9037-688E3B847A15}"/>
              </a:ext>
            </a:extLst>
          </p:cNvPr>
          <p:cNvSpPr/>
          <p:nvPr>
            <p:custDataLst>
              <p:tags r:id="rId3"/>
            </p:custDataLst>
          </p:nvPr>
        </p:nvSpPr>
        <p:spPr>
          <a:xfrm>
            <a:off x="5078693" y="1262063"/>
            <a:ext cx="2034614"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b="1">
                <a:solidFill>
                  <a:srgbClr val="00758F"/>
                </a:solidFill>
              </a:rPr>
              <a:t>Tech</a:t>
            </a:r>
          </a:p>
        </p:txBody>
      </p:sp>
      <p:sp>
        <p:nvSpPr>
          <p:cNvPr id="9" name="Rectangle 8">
            <a:extLst>
              <a:ext uri="{FF2B5EF4-FFF2-40B4-BE49-F238E27FC236}">
                <a16:creationId xmlns:a16="http://schemas.microsoft.com/office/drawing/2014/main" id="{E50C107C-AF6E-4830-8E2A-ECA30C865B1B}"/>
              </a:ext>
            </a:extLst>
          </p:cNvPr>
          <p:cNvSpPr/>
          <p:nvPr>
            <p:custDataLst>
              <p:tags r:id="rId4"/>
            </p:custDataLst>
          </p:nvPr>
        </p:nvSpPr>
        <p:spPr>
          <a:xfrm>
            <a:off x="7237802" y="1262063"/>
            <a:ext cx="2034614"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b="1">
                <a:solidFill>
                  <a:srgbClr val="00758F"/>
                </a:solidFill>
              </a:rPr>
              <a:t>Finance</a:t>
            </a:r>
          </a:p>
        </p:txBody>
      </p:sp>
      <p:sp>
        <p:nvSpPr>
          <p:cNvPr id="10" name="Rectangle 9">
            <a:extLst>
              <a:ext uri="{FF2B5EF4-FFF2-40B4-BE49-F238E27FC236}">
                <a16:creationId xmlns:a16="http://schemas.microsoft.com/office/drawing/2014/main" id="{3BC8375A-E6D7-42E0-B744-CD73A7E77CB1}"/>
              </a:ext>
            </a:extLst>
          </p:cNvPr>
          <p:cNvSpPr/>
          <p:nvPr>
            <p:custDataLst>
              <p:tags r:id="rId5"/>
            </p:custDataLst>
          </p:nvPr>
        </p:nvSpPr>
        <p:spPr>
          <a:xfrm>
            <a:off x="9396910" y="1262063"/>
            <a:ext cx="2034614" cy="4852987"/>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b="1">
                <a:solidFill>
                  <a:srgbClr val="00758F"/>
                </a:solidFill>
              </a:rPr>
              <a:t>Manufacturing</a:t>
            </a:r>
          </a:p>
        </p:txBody>
      </p:sp>
      <p:pic>
        <p:nvPicPr>
          <p:cNvPr id="11" name="Graphic 10">
            <a:extLst>
              <a:ext uri="{FF2B5EF4-FFF2-40B4-BE49-F238E27FC236}">
                <a16:creationId xmlns:a16="http://schemas.microsoft.com/office/drawing/2014/main" id="{95E4FF61-60C6-4908-BB96-FE2D5DA57B41}"/>
              </a:ext>
            </a:extLst>
          </p:cNvPr>
          <p:cNvPicPr>
            <a:picLocks noChangeAspect="1"/>
          </p:cNvPicPr>
          <p:nvPr>
            <p:custDataLst>
              <p:tags r:id="rId6"/>
            </p:custDataLst>
          </p:nvPr>
        </p:nvPicPr>
        <p:blipFill>
          <a:blip r:embed="rId58">
            <a:extLst>
              <a:ext uri="{28A0092B-C50C-407E-A947-70E740481C1C}">
                <a14:useLocalDpi xmlns:a14="http://schemas.microsoft.com/office/drawing/2010/main"/>
              </a:ext>
              <a:ext uri="{96DAC541-7B7A-43D3-8B79-37D633B846F1}">
                <asvg:svgBlip xmlns="" xmlns:asvg="http://schemas.microsoft.com/office/drawing/2016/SVG/main" r:embed="rId59"/>
              </a:ext>
            </a:extLst>
          </a:blip>
          <a:stretch>
            <a:fillRect/>
          </a:stretch>
        </p:blipFill>
        <p:spPr>
          <a:xfrm>
            <a:off x="1246450" y="2241642"/>
            <a:ext cx="1031440" cy="199686"/>
          </a:xfrm>
          <a:prstGeom prst="rect">
            <a:avLst/>
          </a:prstGeom>
        </p:spPr>
      </p:pic>
      <p:pic>
        <p:nvPicPr>
          <p:cNvPr id="12" name="Graphic 11">
            <a:extLst>
              <a:ext uri="{FF2B5EF4-FFF2-40B4-BE49-F238E27FC236}">
                <a16:creationId xmlns:a16="http://schemas.microsoft.com/office/drawing/2014/main" id="{C8D3E001-9FE6-441C-A451-9AC7B06BD1FF}"/>
              </a:ext>
            </a:extLst>
          </p:cNvPr>
          <p:cNvPicPr>
            <a:picLocks noChangeAspect="1"/>
          </p:cNvPicPr>
          <p:nvPr>
            <p:custDataLst>
              <p:tags r:id="rId7"/>
            </p:custDataLst>
          </p:nvPr>
        </p:nvPicPr>
        <p:blipFill>
          <a:blip r:embed="rId60">
            <a:extLst>
              <a:ext uri="{28A0092B-C50C-407E-A947-70E740481C1C}">
                <a14:useLocalDpi xmlns:a14="http://schemas.microsoft.com/office/drawing/2010/main"/>
              </a:ext>
              <a:ext uri="{96DAC541-7B7A-43D3-8B79-37D633B846F1}">
                <asvg:svgBlip xmlns="" xmlns:asvg="http://schemas.microsoft.com/office/drawing/2016/SVG/main" r:embed="rId61"/>
              </a:ext>
            </a:extLst>
          </a:blip>
          <a:stretch>
            <a:fillRect/>
          </a:stretch>
        </p:blipFill>
        <p:spPr>
          <a:xfrm>
            <a:off x="1246449" y="5459753"/>
            <a:ext cx="1031442" cy="260750"/>
          </a:xfrm>
          <a:prstGeom prst="rect">
            <a:avLst/>
          </a:prstGeom>
        </p:spPr>
      </p:pic>
      <p:pic>
        <p:nvPicPr>
          <p:cNvPr id="13" name="Graphic 12">
            <a:extLst>
              <a:ext uri="{FF2B5EF4-FFF2-40B4-BE49-F238E27FC236}">
                <a16:creationId xmlns:a16="http://schemas.microsoft.com/office/drawing/2014/main" id="{31461159-6C56-4FB9-B472-3CC6057B7D2F}"/>
              </a:ext>
            </a:extLst>
          </p:cNvPr>
          <p:cNvPicPr>
            <a:picLocks noChangeAspect="1"/>
          </p:cNvPicPr>
          <p:nvPr>
            <p:custDataLst>
              <p:tags r:id="rId8"/>
            </p:custDataLst>
          </p:nvPr>
        </p:nvPicPr>
        <p:blipFill>
          <a:blip r:embed="rId62">
            <a:extLst>
              <a:ext uri="{28A0092B-C50C-407E-A947-70E740481C1C}">
                <a14:useLocalDpi xmlns:a14="http://schemas.microsoft.com/office/drawing/2010/main"/>
              </a:ext>
              <a:ext uri="{96DAC541-7B7A-43D3-8B79-37D633B846F1}">
                <asvg:svgBlip xmlns="" xmlns:asvg="http://schemas.microsoft.com/office/drawing/2016/SVG/main" r:embed="rId63"/>
              </a:ext>
            </a:extLst>
          </a:blip>
          <a:stretch>
            <a:fillRect/>
          </a:stretch>
        </p:blipFill>
        <p:spPr>
          <a:xfrm>
            <a:off x="1246449" y="4688069"/>
            <a:ext cx="1031444" cy="291556"/>
          </a:xfrm>
          <a:prstGeom prst="rect">
            <a:avLst/>
          </a:prstGeom>
        </p:spPr>
      </p:pic>
      <p:pic>
        <p:nvPicPr>
          <p:cNvPr id="14" name="Graphic 13">
            <a:extLst>
              <a:ext uri="{FF2B5EF4-FFF2-40B4-BE49-F238E27FC236}">
                <a16:creationId xmlns:a16="http://schemas.microsoft.com/office/drawing/2014/main" id="{EDAA75F1-ECCB-48C7-923C-D71F05C53DC8}"/>
              </a:ext>
            </a:extLst>
          </p:cNvPr>
          <p:cNvPicPr>
            <a:picLocks noChangeAspect="1"/>
          </p:cNvPicPr>
          <p:nvPr>
            <p:custDataLst>
              <p:tags r:id="rId9"/>
            </p:custDataLst>
          </p:nvPr>
        </p:nvPicPr>
        <p:blipFill>
          <a:blip r:embed="rId64">
            <a:extLst>
              <a:ext uri="{28A0092B-C50C-407E-A947-70E740481C1C}">
                <a14:useLocalDpi xmlns:a14="http://schemas.microsoft.com/office/drawing/2010/main"/>
              </a:ext>
              <a:ext uri="{96DAC541-7B7A-43D3-8B79-37D633B846F1}">
                <asvg:svgBlip xmlns="" xmlns:asvg="http://schemas.microsoft.com/office/drawing/2016/SVG/main" r:embed="rId65"/>
              </a:ext>
            </a:extLst>
          </a:blip>
          <a:stretch>
            <a:fillRect/>
          </a:stretch>
        </p:blipFill>
        <p:spPr>
          <a:xfrm>
            <a:off x="1246449" y="3935090"/>
            <a:ext cx="1031442" cy="272850"/>
          </a:xfrm>
          <a:prstGeom prst="rect">
            <a:avLst/>
          </a:prstGeom>
        </p:spPr>
      </p:pic>
      <p:pic>
        <p:nvPicPr>
          <p:cNvPr id="15" name="Graphic 14">
            <a:extLst>
              <a:ext uri="{FF2B5EF4-FFF2-40B4-BE49-F238E27FC236}">
                <a16:creationId xmlns:a16="http://schemas.microsoft.com/office/drawing/2014/main" id="{6F6559DE-B517-4A23-A83E-6F8B681740AF}"/>
              </a:ext>
            </a:extLst>
          </p:cNvPr>
          <p:cNvPicPr>
            <a:picLocks noChangeAspect="1"/>
          </p:cNvPicPr>
          <p:nvPr>
            <p:custDataLst>
              <p:tags r:id="rId10"/>
            </p:custDataLst>
          </p:nvPr>
        </p:nvPicPr>
        <p:blipFill>
          <a:blip r:embed="rId66">
            <a:extLst>
              <a:ext uri="{28A0092B-C50C-407E-A947-70E740481C1C}">
                <a14:useLocalDpi xmlns:a14="http://schemas.microsoft.com/office/drawing/2010/main"/>
              </a:ext>
              <a:ext uri="{96DAC541-7B7A-43D3-8B79-37D633B846F1}">
                <asvg:svgBlip xmlns="" xmlns:asvg="http://schemas.microsoft.com/office/drawing/2016/SVG/main" r:embed="rId67"/>
              </a:ext>
            </a:extLst>
          </a:blip>
          <a:stretch>
            <a:fillRect/>
          </a:stretch>
        </p:blipFill>
        <p:spPr>
          <a:xfrm>
            <a:off x="1462314" y="2921457"/>
            <a:ext cx="599712" cy="533504"/>
          </a:xfrm>
          <a:prstGeom prst="rect">
            <a:avLst/>
          </a:prstGeom>
        </p:spPr>
      </p:pic>
      <p:pic>
        <p:nvPicPr>
          <p:cNvPr id="16" name="Graphic 15">
            <a:extLst>
              <a:ext uri="{FF2B5EF4-FFF2-40B4-BE49-F238E27FC236}">
                <a16:creationId xmlns:a16="http://schemas.microsoft.com/office/drawing/2014/main" id="{5C834024-BBCC-4A2A-AD8E-F92FA2F561A8}"/>
              </a:ext>
            </a:extLst>
          </p:cNvPr>
          <p:cNvPicPr>
            <a:picLocks noChangeAspect="1"/>
          </p:cNvPicPr>
          <p:nvPr>
            <p:custDataLst>
              <p:tags r:id="rId11"/>
            </p:custDataLst>
          </p:nvPr>
        </p:nvPicPr>
        <p:blipFill>
          <a:blip r:embed="rId68">
            <a:extLst>
              <a:ext uri="{28A0092B-C50C-407E-A947-70E740481C1C}">
                <a14:useLocalDpi xmlns:a14="http://schemas.microsoft.com/office/drawing/2010/main"/>
              </a:ext>
              <a:ext uri="{96DAC541-7B7A-43D3-8B79-37D633B846F1}">
                <asvg:svgBlip xmlns="" xmlns:asvg="http://schemas.microsoft.com/office/drawing/2016/SVG/main" r:embed="rId69"/>
              </a:ext>
            </a:extLst>
          </a:blip>
          <a:stretch>
            <a:fillRect/>
          </a:stretch>
        </p:blipFill>
        <p:spPr>
          <a:xfrm>
            <a:off x="3284126" y="2246534"/>
            <a:ext cx="1304316" cy="221212"/>
          </a:xfrm>
          <a:prstGeom prst="rect">
            <a:avLst/>
          </a:prstGeom>
        </p:spPr>
      </p:pic>
      <p:pic>
        <p:nvPicPr>
          <p:cNvPr id="17" name="Graphic 16">
            <a:extLst>
              <a:ext uri="{FF2B5EF4-FFF2-40B4-BE49-F238E27FC236}">
                <a16:creationId xmlns:a16="http://schemas.microsoft.com/office/drawing/2014/main" id="{05026431-D39A-4001-859D-8B686BDA73E9}"/>
              </a:ext>
            </a:extLst>
          </p:cNvPr>
          <p:cNvPicPr>
            <a:picLocks noChangeAspect="1"/>
          </p:cNvPicPr>
          <p:nvPr>
            <p:custDataLst>
              <p:tags r:id="rId12"/>
            </p:custDataLst>
          </p:nvPr>
        </p:nvPicPr>
        <p:blipFill>
          <a:blip r:embed="rId70">
            <a:extLst>
              <a:ext uri="{28A0092B-C50C-407E-A947-70E740481C1C}">
                <a14:useLocalDpi xmlns:a14="http://schemas.microsoft.com/office/drawing/2010/main"/>
              </a:ext>
              <a:ext uri="{96DAC541-7B7A-43D3-8B79-37D633B846F1}">
                <asvg:svgBlip xmlns="" xmlns:asvg="http://schemas.microsoft.com/office/drawing/2016/SVG/main" r:embed="rId71"/>
              </a:ext>
            </a:extLst>
          </a:blip>
          <a:stretch>
            <a:fillRect/>
          </a:stretch>
        </p:blipFill>
        <p:spPr>
          <a:xfrm>
            <a:off x="3407666" y="3523108"/>
            <a:ext cx="1057236" cy="148296"/>
          </a:xfrm>
          <a:prstGeom prst="rect">
            <a:avLst/>
          </a:prstGeom>
        </p:spPr>
      </p:pic>
      <p:pic>
        <p:nvPicPr>
          <p:cNvPr id="18" name="Graphic 17">
            <a:extLst>
              <a:ext uri="{FF2B5EF4-FFF2-40B4-BE49-F238E27FC236}">
                <a16:creationId xmlns:a16="http://schemas.microsoft.com/office/drawing/2014/main" id="{8DA691F5-2A31-4256-B370-32ADECFEF9F5}"/>
              </a:ext>
            </a:extLst>
          </p:cNvPr>
          <p:cNvPicPr>
            <a:picLocks noChangeAspect="1"/>
          </p:cNvPicPr>
          <p:nvPr>
            <p:custDataLst>
              <p:tags r:id="rId13"/>
            </p:custDataLst>
          </p:nvPr>
        </p:nvPicPr>
        <p:blipFill>
          <a:blip r:embed="rId72">
            <a:extLst>
              <a:ext uri="{28A0092B-C50C-407E-A947-70E740481C1C}">
                <a14:useLocalDpi xmlns:a14="http://schemas.microsoft.com/office/drawing/2010/main"/>
              </a:ext>
              <a:ext uri="{96DAC541-7B7A-43D3-8B79-37D633B846F1}">
                <asvg:svgBlip xmlns="" xmlns:asvg="http://schemas.microsoft.com/office/drawing/2016/SVG/main" r:embed="rId73"/>
              </a:ext>
            </a:extLst>
          </a:blip>
          <a:stretch>
            <a:fillRect/>
          </a:stretch>
        </p:blipFill>
        <p:spPr>
          <a:xfrm>
            <a:off x="3504388" y="2878642"/>
            <a:ext cx="863794" cy="233570"/>
          </a:xfrm>
          <a:prstGeom prst="rect">
            <a:avLst/>
          </a:prstGeom>
        </p:spPr>
      </p:pic>
      <p:pic>
        <p:nvPicPr>
          <p:cNvPr id="19" name="Graphic 18">
            <a:extLst>
              <a:ext uri="{FF2B5EF4-FFF2-40B4-BE49-F238E27FC236}">
                <a16:creationId xmlns:a16="http://schemas.microsoft.com/office/drawing/2014/main" id="{03FDC875-B4CA-4901-95BF-181A4027F086}"/>
              </a:ext>
            </a:extLst>
          </p:cNvPr>
          <p:cNvPicPr>
            <a:picLocks noChangeAspect="1"/>
          </p:cNvPicPr>
          <p:nvPr>
            <p:custDataLst>
              <p:tags r:id="rId14"/>
            </p:custDataLst>
          </p:nvPr>
        </p:nvPicPr>
        <p:blipFill>
          <a:blip r:embed="rId74">
            <a:extLst>
              <a:ext uri="{28A0092B-C50C-407E-A947-70E740481C1C}">
                <a14:useLocalDpi xmlns:a14="http://schemas.microsoft.com/office/drawing/2010/main"/>
              </a:ext>
              <a:ext uri="{96DAC541-7B7A-43D3-8B79-37D633B846F1}">
                <asvg:svgBlip xmlns="" xmlns:asvg="http://schemas.microsoft.com/office/drawing/2016/SVG/main" r:embed="rId75"/>
              </a:ext>
            </a:extLst>
          </a:blip>
          <a:stretch>
            <a:fillRect/>
          </a:stretch>
        </p:blipFill>
        <p:spPr>
          <a:xfrm>
            <a:off x="5508134" y="2940457"/>
            <a:ext cx="1149458" cy="310814"/>
          </a:xfrm>
          <a:prstGeom prst="rect">
            <a:avLst/>
          </a:prstGeom>
        </p:spPr>
      </p:pic>
      <p:pic>
        <p:nvPicPr>
          <p:cNvPr id="20" name="Graphic 19">
            <a:extLst>
              <a:ext uri="{FF2B5EF4-FFF2-40B4-BE49-F238E27FC236}">
                <a16:creationId xmlns:a16="http://schemas.microsoft.com/office/drawing/2014/main" id="{C75032C3-5954-4469-9548-2C77185FC6FC}"/>
              </a:ext>
            </a:extLst>
          </p:cNvPr>
          <p:cNvPicPr>
            <a:picLocks noChangeAspect="1"/>
          </p:cNvPicPr>
          <p:nvPr>
            <p:custDataLst>
              <p:tags r:id="rId15"/>
            </p:custDataLst>
          </p:nvPr>
        </p:nvPicPr>
        <p:blipFill>
          <a:blip r:embed="rId76">
            <a:extLst>
              <a:ext uri="{28A0092B-C50C-407E-A947-70E740481C1C}">
                <a14:useLocalDpi xmlns:a14="http://schemas.microsoft.com/office/drawing/2010/main"/>
              </a:ext>
              <a:ext uri="{96DAC541-7B7A-43D3-8B79-37D633B846F1}">
                <asvg:svgBlip xmlns="" xmlns:asvg="http://schemas.microsoft.com/office/drawing/2016/SVG/main" r:embed="rId77"/>
              </a:ext>
            </a:extLst>
          </a:blip>
          <a:stretch>
            <a:fillRect/>
          </a:stretch>
        </p:blipFill>
        <p:spPr>
          <a:xfrm>
            <a:off x="5428836" y="3564638"/>
            <a:ext cx="1308054" cy="380905"/>
          </a:xfrm>
          <a:prstGeom prst="rect">
            <a:avLst/>
          </a:prstGeom>
        </p:spPr>
      </p:pic>
      <p:pic>
        <p:nvPicPr>
          <p:cNvPr id="21" name="Graphic 20">
            <a:extLst>
              <a:ext uri="{FF2B5EF4-FFF2-40B4-BE49-F238E27FC236}">
                <a16:creationId xmlns:a16="http://schemas.microsoft.com/office/drawing/2014/main" id="{5924AC00-5A92-40FB-870C-E26A08D2C1A2}"/>
              </a:ext>
            </a:extLst>
          </p:cNvPr>
          <p:cNvPicPr>
            <a:picLocks noChangeAspect="1"/>
          </p:cNvPicPr>
          <p:nvPr>
            <p:custDataLst>
              <p:tags r:id="rId16"/>
            </p:custDataLst>
          </p:nvPr>
        </p:nvPicPr>
        <p:blipFill>
          <a:blip r:embed="rId78">
            <a:extLst>
              <a:ext uri="{28A0092B-C50C-407E-A947-70E740481C1C}">
                <a14:useLocalDpi xmlns:a14="http://schemas.microsoft.com/office/drawing/2010/main"/>
              </a:ext>
              <a:ext uri="{96DAC541-7B7A-43D3-8B79-37D633B846F1}">
                <asvg:svgBlip xmlns="" xmlns:asvg="http://schemas.microsoft.com/office/drawing/2016/SVG/main" r:embed="rId79"/>
              </a:ext>
            </a:extLst>
          </a:blip>
          <a:stretch>
            <a:fillRect/>
          </a:stretch>
        </p:blipFill>
        <p:spPr>
          <a:xfrm>
            <a:off x="7575510" y="2998122"/>
            <a:ext cx="1299488" cy="266828"/>
          </a:xfrm>
          <a:prstGeom prst="rect">
            <a:avLst/>
          </a:prstGeom>
        </p:spPr>
      </p:pic>
      <p:pic>
        <p:nvPicPr>
          <p:cNvPr id="22" name="Graphic 21">
            <a:extLst>
              <a:ext uri="{FF2B5EF4-FFF2-40B4-BE49-F238E27FC236}">
                <a16:creationId xmlns:a16="http://schemas.microsoft.com/office/drawing/2014/main" id="{ECA2A00C-ED12-47BD-A96D-FEB83EB471F7}"/>
              </a:ext>
            </a:extLst>
          </p:cNvPr>
          <p:cNvPicPr>
            <a:picLocks noChangeAspect="1"/>
          </p:cNvPicPr>
          <p:nvPr>
            <p:custDataLst>
              <p:tags r:id="rId17"/>
            </p:custDataLst>
          </p:nvPr>
        </p:nvPicPr>
        <p:blipFill>
          <a:blip r:embed="rId80">
            <a:extLst>
              <a:ext uri="{28A0092B-C50C-407E-A947-70E740481C1C}">
                <a14:useLocalDpi xmlns:a14="http://schemas.microsoft.com/office/drawing/2010/main"/>
              </a:ext>
              <a:ext uri="{96DAC541-7B7A-43D3-8B79-37D633B846F1}">
                <asvg:svgBlip xmlns="" xmlns:asvg="http://schemas.microsoft.com/office/drawing/2016/SVG/main" r:embed="rId81"/>
              </a:ext>
            </a:extLst>
          </a:blip>
          <a:stretch>
            <a:fillRect/>
          </a:stretch>
        </p:blipFill>
        <p:spPr>
          <a:xfrm>
            <a:off x="5453427" y="5510181"/>
            <a:ext cx="1258872" cy="224920"/>
          </a:xfrm>
          <a:prstGeom prst="rect">
            <a:avLst/>
          </a:prstGeom>
        </p:spPr>
      </p:pic>
      <p:pic>
        <p:nvPicPr>
          <p:cNvPr id="23" name="Graphic 22">
            <a:extLst>
              <a:ext uri="{FF2B5EF4-FFF2-40B4-BE49-F238E27FC236}">
                <a16:creationId xmlns:a16="http://schemas.microsoft.com/office/drawing/2014/main" id="{C34AF607-9686-4361-BD10-8D38C124C0ED}"/>
              </a:ext>
            </a:extLst>
          </p:cNvPr>
          <p:cNvPicPr>
            <a:picLocks noChangeAspect="1"/>
          </p:cNvPicPr>
          <p:nvPr>
            <p:custDataLst>
              <p:tags r:id="rId18"/>
            </p:custDataLst>
          </p:nvPr>
        </p:nvPicPr>
        <p:blipFill>
          <a:blip r:embed="rId82">
            <a:extLst>
              <a:ext uri="{28A0092B-C50C-407E-A947-70E740481C1C}">
                <a14:useLocalDpi xmlns:a14="http://schemas.microsoft.com/office/drawing/2010/main"/>
              </a:ext>
              <a:ext uri="{96DAC541-7B7A-43D3-8B79-37D633B846F1}">
                <asvg:svgBlip xmlns="" xmlns:asvg="http://schemas.microsoft.com/office/drawing/2016/SVG/main" r:embed="rId83"/>
              </a:ext>
            </a:extLst>
          </a:blip>
          <a:stretch>
            <a:fillRect/>
          </a:stretch>
        </p:blipFill>
        <p:spPr>
          <a:xfrm>
            <a:off x="5490782" y="4258910"/>
            <a:ext cx="1184163" cy="224833"/>
          </a:xfrm>
          <a:prstGeom prst="rect">
            <a:avLst/>
          </a:prstGeom>
        </p:spPr>
      </p:pic>
      <p:pic>
        <p:nvPicPr>
          <p:cNvPr id="24" name="Graphic 23">
            <a:extLst>
              <a:ext uri="{FF2B5EF4-FFF2-40B4-BE49-F238E27FC236}">
                <a16:creationId xmlns:a16="http://schemas.microsoft.com/office/drawing/2014/main" id="{D37FDF69-0699-4BB3-92BE-19507B06F3A9}"/>
              </a:ext>
            </a:extLst>
          </p:cNvPr>
          <p:cNvPicPr>
            <a:picLocks noChangeAspect="1"/>
          </p:cNvPicPr>
          <p:nvPr>
            <p:custDataLst>
              <p:tags r:id="rId19"/>
            </p:custDataLst>
          </p:nvPr>
        </p:nvPicPr>
        <p:blipFill>
          <a:blip r:embed="rId84">
            <a:extLst>
              <a:ext uri="{28A0092B-C50C-407E-A947-70E740481C1C}">
                <a14:useLocalDpi xmlns:a14="http://schemas.microsoft.com/office/drawing/2010/main"/>
              </a:ext>
              <a:ext uri="{96DAC541-7B7A-43D3-8B79-37D633B846F1}">
                <asvg:svgBlip xmlns="" xmlns:asvg="http://schemas.microsoft.com/office/drawing/2016/SVG/main" r:embed="rId85"/>
              </a:ext>
            </a:extLst>
          </a:blip>
          <a:stretch>
            <a:fillRect/>
          </a:stretch>
        </p:blipFill>
        <p:spPr>
          <a:xfrm>
            <a:off x="3459561" y="4082300"/>
            <a:ext cx="953446" cy="297476"/>
          </a:xfrm>
          <a:prstGeom prst="rect">
            <a:avLst/>
          </a:prstGeom>
        </p:spPr>
      </p:pic>
      <p:grpSp>
        <p:nvGrpSpPr>
          <p:cNvPr id="25" name="Group 24">
            <a:extLst>
              <a:ext uri="{FF2B5EF4-FFF2-40B4-BE49-F238E27FC236}">
                <a16:creationId xmlns:a16="http://schemas.microsoft.com/office/drawing/2014/main" id="{071FEB69-7789-4B1F-BB86-3B72D43BEA3C}"/>
              </a:ext>
            </a:extLst>
          </p:cNvPr>
          <p:cNvGrpSpPr/>
          <p:nvPr>
            <p:custDataLst>
              <p:tags r:id="rId20"/>
            </p:custDataLst>
          </p:nvPr>
        </p:nvGrpSpPr>
        <p:grpSpPr>
          <a:xfrm>
            <a:off x="7758006" y="2341336"/>
            <a:ext cx="934496" cy="383790"/>
            <a:chOff x="8063661" y="3091439"/>
            <a:chExt cx="2334638" cy="958820"/>
          </a:xfrm>
        </p:grpSpPr>
        <p:sp>
          <p:nvSpPr>
            <p:cNvPr id="26" name="Freeform 134">
              <a:extLst>
                <a:ext uri="{FF2B5EF4-FFF2-40B4-BE49-F238E27FC236}">
                  <a16:creationId xmlns:a16="http://schemas.microsoft.com/office/drawing/2014/main" id="{67453010-A0D7-49D8-9935-43FB0FA0E212}"/>
                </a:ext>
              </a:extLst>
            </p:cNvPr>
            <p:cNvSpPr/>
            <p:nvPr>
              <p:custDataLst>
                <p:tags r:id="rId52"/>
              </p:custDataLst>
            </p:nvPr>
          </p:nvSpPr>
          <p:spPr>
            <a:xfrm>
              <a:off x="8657662" y="3592868"/>
              <a:ext cx="517616" cy="228249"/>
            </a:xfrm>
            <a:custGeom>
              <a:avLst/>
              <a:gdLst>
                <a:gd name="connsiteX0" fmla="*/ 421467 w 517616"/>
                <a:gd name="connsiteY0" fmla="*/ 42229 h 228249"/>
                <a:gd name="connsiteX1" fmla="*/ 517616 w 517616"/>
                <a:gd name="connsiteY1" fmla="*/ 83567 h 228249"/>
                <a:gd name="connsiteX2" fmla="*/ 226468 w 517616"/>
                <a:gd name="connsiteY2" fmla="*/ 228250 h 228249"/>
                <a:gd name="connsiteX3" fmla="*/ 130319 w 517616"/>
                <a:gd name="connsiteY3" fmla="*/ 181512 h 228249"/>
                <a:gd name="connsiteX4" fmla="*/ 421467 w 517616"/>
                <a:gd name="connsiteY4" fmla="*/ 42229 h 228249"/>
                <a:gd name="connsiteX5" fmla="*/ 301044 w 517616"/>
                <a:gd name="connsiteY5" fmla="*/ 0 h 228249"/>
                <a:gd name="connsiteX6" fmla="*/ 0 w 517616"/>
                <a:gd name="connsiteY6" fmla="*/ 128496 h 228249"/>
                <a:gd name="connsiteX7" fmla="*/ 90763 w 517616"/>
                <a:gd name="connsiteY7" fmla="*/ 164447 h 228249"/>
                <a:gd name="connsiteX8" fmla="*/ 382815 w 517616"/>
                <a:gd name="connsiteY8" fmla="*/ 27865 h 228249"/>
                <a:gd name="connsiteX9" fmla="*/ 301044 w 517616"/>
                <a:gd name="connsiteY9" fmla="*/ 0 h 228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7616" h="228249">
                  <a:moveTo>
                    <a:pt x="421467" y="42229"/>
                  </a:moveTo>
                  <a:cubicBezTo>
                    <a:pt x="453813" y="54811"/>
                    <a:pt x="486160" y="68298"/>
                    <a:pt x="517616" y="83567"/>
                  </a:cubicBezTo>
                  <a:cubicBezTo>
                    <a:pt x="416875" y="123973"/>
                    <a:pt x="319518" y="172359"/>
                    <a:pt x="226468" y="228250"/>
                  </a:cubicBezTo>
                  <a:cubicBezTo>
                    <a:pt x="195012" y="212063"/>
                    <a:pt x="162665" y="195903"/>
                    <a:pt x="130319" y="181512"/>
                  </a:cubicBezTo>
                  <a:cubicBezTo>
                    <a:pt x="223768" y="127605"/>
                    <a:pt x="320822" y="80880"/>
                    <a:pt x="421467" y="42229"/>
                  </a:cubicBezTo>
                  <a:close/>
                  <a:moveTo>
                    <a:pt x="301044" y="0"/>
                  </a:moveTo>
                  <a:cubicBezTo>
                    <a:pt x="196887" y="33292"/>
                    <a:pt x="96095" y="76317"/>
                    <a:pt x="0" y="128496"/>
                  </a:cubicBezTo>
                  <a:cubicBezTo>
                    <a:pt x="30551" y="140187"/>
                    <a:pt x="61102" y="151865"/>
                    <a:pt x="90763" y="164447"/>
                  </a:cubicBezTo>
                  <a:cubicBezTo>
                    <a:pt x="183452" y="109555"/>
                    <a:pt x="281264" y="63816"/>
                    <a:pt x="382815" y="27865"/>
                  </a:cubicBezTo>
                  <a:cubicBezTo>
                    <a:pt x="355855" y="17969"/>
                    <a:pt x="328908" y="8087"/>
                    <a:pt x="301044" y="0"/>
                  </a:cubicBezTo>
                  <a:close/>
                </a:path>
              </a:pathLst>
            </a:custGeom>
            <a:solidFill>
              <a:srgbClr val="2267AD"/>
            </a:solidFill>
            <a:ln w="13473" cap="flat">
              <a:noFill/>
              <a:prstDash val="solid"/>
              <a:miter/>
            </a:ln>
          </p:spPr>
          <p:txBody>
            <a:bodyPr rtlCol="0" anchor="ctr"/>
            <a:lstStyle/>
            <a:p>
              <a:endParaRPr lang="en-US"/>
            </a:p>
          </p:txBody>
        </p:sp>
        <p:sp>
          <p:nvSpPr>
            <p:cNvPr id="27" name="Freeform 135">
              <a:extLst>
                <a:ext uri="{FF2B5EF4-FFF2-40B4-BE49-F238E27FC236}">
                  <a16:creationId xmlns:a16="http://schemas.microsoft.com/office/drawing/2014/main" id="{71078337-2C4F-4E9A-B633-C600505F9069}"/>
                </a:ext>
              </a:extLst>
            </p:cNvPr>
            <p:cNvSpPr/>
            <p:nvPr>
              <p:custDataLst>
                <p:tags r:id="rId53"/>
              </p:custDataLst>
            </p:nvPr>
          </p:nvSpPr>
          <p:spPr>
            <a:xfrm>
              <a:off x="8890408" y="3499419"/>
              <a:ext cx="892331" cy="550840"/>
            </a:xfrm>
            <a:custGeom>
              <a:avLst/>
              <a:gdLst>
                <a:gd name="connsiteX0" fmla="*/ 825828 w 892331"/>
                <a:gd name="connsiteY0" fmla="*/ 291148 h 550840"/>
                <a:gd name="connsiteX1" fmla="*/ 836615 w 892331"/>
                <a:gd name="connsiteY1" fmla="*/ 298330 h 550840"/>
                <a:gd name="connsiteX2" fmla="*/ 843811 w 892331"/>
                <a:gd name="connsiteY2" fmla="*/ 296535 h 550840"/>
                <a:gd name="connsiteX3" fmla="*/ 845607 w 892331"/>
                <a:gd name="connsiteY3" fmla="*/ 292039 h 550840"/>
                <a:gd name="connsiteX4" fmla="*/ 839302 w 892331"/>
                <a:gd name="connsiteY4" fmla="*/ 286652 h 550840"/>
                <a:gd name="connsiteX5" fmla="*/ 833024 w 892331"/>
                <a:gd name="connsiteY5" fmla="*/ 284857 h 550840"/>
                <a:gd name="connsiteX6" fmla="*/ 826720 w 892331"/>
                <a:gd name="connsiteY6" fmla="*/ 282157 h 550840"/>
                <a:gd name="connsiteX7" fmla="*/ 824033 w 892331"/>
                <a:gd name="connsiteY7" fmla="*/ 274975 h 550840"/>
                <a:gd name="connsiteX8" fmla="*/ 836615 w 892331"/>
                <a:gd name="connsiteY8" fmla="*/ 265106 h 550840"/>
                <a:gd name="connsiteX9" fmla="*/ 849198 w 892331"/>
                <a:gd name="connsiteY9" fmla="*/ 274084 h 550840"/>
                <a:gd name="connsiteX10" fmla="*/ 844715 w 892331"/>
                <a:gd name="connsiteY10" fmla="*/ 274975 h 550840"/>
                <a:gd name="connsiteX11" fmla="*/ 835724 w 892331"/>
                <a:gd name="connsiteY11" fmla="*/ 268684 h 550840"/>
                <a:gd name="connsiteX12" fmla="*/ 828528 w 892331"/>
                <a:gd name="connsiteY12" fmla="*/ 274070 h 550840"/>
                <a:gd name="connsiteX13" fmla="*/ 834833 w 892331"/>
                <a:gd name="connsiteY13" fmla="*/ 280361 h 550840"/>
                <a:gd name="connsiteX14" fmla="*/ 840206 w 892331"/>
                <a:gd name="connsiteY14" fmla="*/ 281252 h 550840"/>
                <a:gd name="connsiteX15" fmla="*/ 847402 w 892331"/>
                <a:gd name="connsiteY15" fmla="*/ 283939 h 550840"/>
                <a:gd name="connsiteX16" fmla="*/ 850089 w 892331"/>
                <a:gd name="connsiteY16" fmla="*/ 292039 h 550840"/>
                <a:gd name="connsiteX17" fmla="*/ 846498 w 892331"/>
                <a:gd name="connsiteY17" fmla="*/ 300126 h 550840"/>
                <a:gd name="connsiteX18" fmla="*/ 836615 w 892331"/>
                <a:gd name="connsiteY18" fmla="*/ 302826 h 550840"/>
                <a:gd name="connsiteX19" fmla="*/ 822251 w 892331"/>
                <a:gd name="connsiteY19" fmla="*/ 292039 h 550840"/>
                <a:gd name="connsiteX20" fmla="*/ 825828 w 892331"/>
                <a:gd name="connsiteY20" fmla="*/ 291148 h 550840"/>
                <a:gd name="connsiteX21" fmla="*/ 860875 w 892331"/>
                <a:gd name="connsiteY21" fmla="*/ 301935 h 550840"/>
                <a:gd name="connsiteX22" fmla="*/ 857298 w 892331"/>
                <a:gd name="connsiteY22" fmla="*/ 301935 h 550840"/>
                <a:gd name="connsiteX23" fmla="*/ 857298 w 892331"/>
                <a:gd name="connsiteY23" fmla="*/ 265997 h 550840"/>
                <a:gd name="connsiteX24" fmla="*/ 863562 w 892331"/>
                <a:gd name="connsiteY24" fmla="*/ 265997 h 550840"/>
                <a:gd name="connsiteX25" fmla="*/ 875280 w 892331"/>
                <a:gd name="connsiteY25" fmla="*/ 294739 h 550840"/>
                <a:gd name="connsiteX26" fmla="*/ 885135 w 892331"/>
                <a:gd name="connsiteY26" fmla="*/ 265997 h 550840"/>
                <a:gd name="connsiteX27" fmla="*/ 892331 w 892331"/>
                <a:gd name="connsiteY27" fmla="*/ 265997 h 550840"/>
                <a:gd name="connsiteX28" fmla="*/ 892331 w 892331"/>
                <a:gd name="connsiteY28" fmla="*/ 301935 h 550840"/>
                <a:gd name="connsiteX29" fmla="*/ 887849 w 892331"/>
                <a:gd name="connsiteY29" fmla="*/ 301935 h 550840"/>
                <a:gd name="connsiteX30" fmla="*/ 887849 w 892331"/>
                <a:gd name="connsiteY30" fmla="*/ 270479 h 550840"/>
                <a:gd name="connsiteX31" fmla="*/ 876144 w 892331"/>
                <a:gd name="connsiteY31" fmla="*/ 301935 h 550840"/>
                <a:gd name="connsiteX32" fmla="*/ 872553 w 892331"/>
                <a:gd name="connsiteY32" fmla="*/ 301935 h 550840"/>
                <a:gd name="connsiteX33" fmla="*/ 860875 w 892331"/>
                <a:gd name="connsiteY33" fmla="*/ 270479 h 550840"/>
                <a:gd name="connsiteX34" fmla="*/ 860875 w 892331"/>
                <a:gd name="connsiteY34" fmla="*/ 301935 h 550840"/>
                <a:gd name="connsiteX35" fmla="*/ 407089 w 892331"/>
                <a:gd name="connsiteY35" fmla="*/ 131196 h 550840"/>
                <a:gd name="connsiteX36" fmla="*/ 151879 w 892331"/>
                <a:gd name="connsiteY36" fmla="*/ 31442 h 550840"/>
                <a:gd name="connsiteX37" fmla="*/ 60211 w 892331"/>
                <a:gd name="connsiteY37" fmla="*/ 60198 h 550840"/>
                <a:gd name="connsiteX38" fmla="*/ 322617 w 892331"/>
                <a:gd name="connsiteY38" fmla="*/ 161734 h 550840"/>
                <a:gd name="connsiteX39" fmla="*/ 407089 w 892331"/>
                <a:gd name="connsiteY39" fmla="*/ 131196 h 550840"/>
                <a:gd name="connsiteX40" fmla="*/ 540985 w 892331"/>
                <a:gd name="connsiteY40" fmla="*/ 91654 h 550840"/>
                <a:gd name="connsiteX41" fmla="*/ 281266 w 892331"/>
                <a:gd name="connsiteY41" fmla="*/ 0 h 550840"/>
                <a:gd name="connsiteX42" fmla="*/ 196808 w 892331"/>
                <a:gd name="connsiteY42" fmla="*/ 18860 h 550840"/>
                <a:gd name="connsiteX43" fmla="*/ 453814 w 892331"/>
                <a:gd name="connsiteY43" fmla="*/ 116818 h 550840"/>
                <a:gd name="connsiteX44" fmla="*/ 540985 w 892331"/>
                <a:gd name="connsiteY44" fmla="*/ 91654 h 550840"/>
                <a:gd name="connsiteX45" fmla="*/ 756639 w 892331"/>
                <a:gd name="connsiteY45" fmla="*/ 163543 h 550840"/>
                <a:gd name="connsiteX46" fmla="*/ 168943 w 892331"/>
                <a:gd name="connsiteY46" fmla="*/ 462791 h 550840"/>
                <a:gd name="connsiteX47" fmla="*/ 299235 w 892331"/>
                <a:gd name="connsiteY47" fmla="*/ 550840 h 550840"/>
                <a:gd name="connsiteX48" fmla="*/ 857284 w 892331"/>
                <a:gd name="connsiteY48" fmla="*/ 221041 h 550840"/>
                <a:gd name="connsiteX49" fmla="*/ 756639 w 892331"/>
                <a:gd name="connsiteY49" fmla="*/ 163543 h 550840"/>
                <a:gd name="connsiteX50" fmla="*/ 611065 w 892331"/>
                <a:gd name="connsiteY50" fmla="*/ 95245 h 550840"/>
                <a:gd name="connsiteX51" fmla="*/ 0 w 892331"/>
                <a:gd name="connsiteY51" fmla="*/ 370220 h 550840"/>
                <a:gd name="connsiteX52" fmla="*/ 123110 w 892331"/>
                <a:gd name="connsiteY52" fmla="*/ 435818 h 550840"/>
                <a:gd name="connsiteX53" fmla="*/ 723388 w 892331"/>
                <a:gd name="connsiteY53" fmla="*/ 146452 h 550840"/>
                <a:gd name="connsiteX54" fmla="*/ 611065 w 892331"/>
                <a:gd name="connsiteY54" fmla="*/ 95245 h 55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892331" h="550840">
                  <a:moveTo>
                    <a:pt x="825828" y="291148"/>
                  </a:moveTo>
                  <a:cubicBezTo>
                    <a:pt x="827624" y="296535"/>
                    <a:pt x="832133" y="298330"/>
                    <a:pt x="836615" y="298330"/>
                  </a:cubicBezTo>
                  <a:cubicBezTo>
                    <a:pt x="839302" y="298330"/>
                    <a:pt x="842015" y="298330"/>
                    <a:pt x="843811" y="296535"/>
                  </a:cubicBezTo>
                  <a:cubicBezTo>
                    <a:pt x="844932" y="295306"/>
                    <a:pt x="845566" y="293700"/>
                    <a:pt x="845607" y="292039"/>
                  </a:cubicBezTo>
                  <a:cubicBezTo>
                    <a:pt x="845607" y="288448"/>
                    <a:pt x="842920" y="286652"/>
                    <a:pt x="839302" y="286652"/>
                  </a:cubicBezTo>
                  <a:lnTo>
                    <a:pt x="833024" y="284857"/>
                  </a:lnTo>
                  <a:cubicBezTo>
                    <a:pt x="831229" y="283952"/>
                    <a:pt x="828515" y="283952"/>
                    <a:pt x="826720" y="282157"/>
                  </a:cubicBezTo>
                  <a:cubicBezTo>
                    <a:pt x="824924" y="280361"/>
                    <a:pt x="824033" y="277675"/>
                    <a:pt x="824033" y="274975"/>
                  </a:cubicBezTo>
                  <a:cubicBezTo>
                    <a:pt x="824033" y="267793"/>
                    <a:pt x="830338" y="265106"/>
                    <a:pt x="836615" y="265106"/>
                  </a:cubicBezTo>
                  <a:cubicBezTo>
                    <a:pt x="842015" y="265106"/>
                    <a:pt x="847402" y="267793"/>
                    <a:pt x="849198" y="274084"/>
                  </a:cubicBezTo>
                  <a:lnTo>
                    <a:pt x="844715" y="274975"/>
                  </a:lnTo>
                  <a:cubicBezTo>
                    <a:pt x="844715" y="271370"/>
                    <a:pt x="840206" y="268684"/>
                    <a:pt x="835724" y="268684"/>
                  </a:cubicBezTo>
                  <a:cubicBezTo>
                    <a:pt x="833038" y="268684"/>
                    <a:pt x="828528" y="270479"/>
                    <a:pt x="828528" y="274070"/>
                  </a:cubicBezTo>
                  <a:cubicBezTo>
                    <a:pt x="828528" y="278566"/>
                    <a:pt x="831242" y="279457"/>
                    <a:pt x="834833" y="280361"/>
                  </a:cubicBezTo>
                  <a:lnTo>
                    <a:pt x="840206" y="281252"/>
                  </a:lnTo>
                  <a:cubicBezTo>
                    <a:pt x="842920" y="282143"/>
                    <a:pt x="845607" y="283048"/>
                    <a:pt x="847402" y="283939"/>
                  </a:cubicBezTo>
                  <a:cubicBezTo>
                    <a:pt x="849198" y="286639"/>
                    <a:pt x="850089" y="288448"/>
                    <a:pt x="850089" y="292039"/>
                  </a:cubicBezTo>
                  <a:cubicBezTo>
                    <a:pt x="850089" y="294726"/>
                    <a:pt x="849198" y="298330"/>
                    <a:pt x="846498" y="300126"/>
                  </a:cubicBezTo>
                  <a:cubicBezTo>
                    <a:pt x="843811" y="301935"/>
                    <a:pt x="840193" y="302826"/>
                    <a:pt x="836615" y="302826"/>
                  </a:cubicBezTo>
                  <a:cubicBezTo>
                    <a:pt x="829420" y="302826"/>
                    <a:pt x="824938" y="299221"/>
                    <a:pt x="822251" y="292039"/>
                  </a:cubicBezTo>
                  <a:lnTo>
                    <a:pt x="825828" y="291148"/>
                  </a:lnTo>
                  <a:close/>
                  <a:moveTo>
                    <a:pt x="860875" y="301935"/>
                  </a:moveTo>
                  <a:lnTo>
                    <a:pt x="857298" y="301935"/>
                  </a:lnTo>
                  <a:lnTo>
                    <a:pt x="857298" y="265997"/>
                  </a:lnTo>
                  <a:lnTo>
                    <a:pt x="863562" y="265997"/>
                  </a:lnTo>
                  <a:lnTo>
                    <a:pt x="875280" y="294739"/>
                  </a:lnTo>
                  <a:lnTo>
                    <a:pt x="885135" y="265997"/>
                  </a:lnTo>
                  <a:lnTo>
                    <a:pt x="892331" y="265997"/>
                  </a:lnTo>
                  <a:lnTo>
                    <a:pt x="892331" y="301935"/>
                  </a:lnTo>
                  <a:lnTo>
                    <a:pt x="887849" y="301935"/>
                  </a:lnTo>
                  <a:lnTo>
                    <a:pt x="887849" y="270479"/>
                  </a:lnTo>
                  <a:lnTo>
                    <a:pt x="876144" y="301935"/>
                  </a:lnTo>
                  <a:lnTo>
                    <a:pt x="872553" y="301935"/>
                  </a:lnTo>
                  <a:lnTo>
                    <a:pt x="860875" y="270479"/>
                  </a:lnTo>
                  <a:lnTo>
                    <a:pt x="860875" y="301935"/>
                  </a:lnTo>
                  <a:close/>
                  <a:moveTo>
                    <a:pt x="407089" y="131196"/>
                  </a:moveTo>
                  <a:cubicBezTo>
                    <a:pt x="324567" y="91762"/>
                    <a:pt x="239269" y="58423"/>
                    <a:pt x="151879" y="31442"/>
                  </a:cubicBezTo>
                  <a:cubicBezTo>
                    <a:pt x="120423" y="40420"/>
                    <a:pt x="89872" y="50302"/>
                    <a:pt x="60211" y="60198"/>
                  </a:cubicBezTo>
                  <a:cubicBezTo>
                    <a:pt x="150167" y="87226"/>
                    <a:pt x="237897" y="121179"/>
                    <a:pt x="322617" y="161734"/>
                  </a:cubicBezTo>
                  <a:cubicBezTo>
                    <a:pt x="350482" y="150947"/>
                    <a:pt x="378320" y="141078"/>
                    <a:pt x="407089" y="131196"/>
                  </a:cubicBezTo>
                  <a:close/>
                  <a:moveTo>
                    <a:pt x="540985" y="91654"/>
                  </a:moveTo>
                  <a:cubicBezTo>
                    <a:pt x="457405" y="54811"/>
                    <a:pt x="370233" y="24260"/>
                    <a:pt x="281266" y="0"/>
                  </a:cubicBezTo>
                  <a:cubicBezTo>
                    <a:pt x="252510" y="5387"/>
                    <a:pt x="224659" y="11678"/>
                    <a:pt x="196808" y="18860"/>
                  </a:cubicBezTo>
                  <a:cubicBezTo>
                    <a:pt x="284870" y="44929"/>
                    <a:pt x="371124" y="77276"/>
                    <a:pt x="453814" y="116818"/>
                  </a:cubicBezTo>
                  <a:cubicBezTo>
                    <a:pt x="482556" y="107827"/>
                    <a:pt x="512216" y="98849"/>
                    <a:pt x="540985" y="91654"/>
                  </a:cubicBezTo>
                  <a:close/>
                  <a:moveTo>
                    <a:pt x="756639" y="163543"/>
                  </a:moveTo>
                  <a:cubicBezTo>
                    <a:pt x="545454" y="234541"/>
                    <a:pt x="347755" y="336077"/>
                    <a:pt x="168943" y="462791"/>
                  </a:cubicBezTo>
                  <a:cubicBezTo>
                    <a:pt x="213872" y="490642"/>
                    <a:pt x="257006" y="519398"/>
                    <a:pt x="299235" y="550840"/>
                  </a:cubicBezTo>
                  <a:cubicBezTo>
                    <a:pt x="469379" y="416026"/>
                    <a:pt x="657128" y="305067"/>
                    <a:pt x="857284" y="221041"/>
                  </a:cubicBezTo>
                  <a:cubicBezTo>
                    <a:pt x="824438" y="200669"/>
                    <a:pt x="790863" y="181498"/>
                    <a:pt x="756639" y="163543"/>
                  </a:cubicBezTo>
                  <a:close/>
                  <a:moveTo>
                    <a:pt x="611065" y="95245"/>
                  </a:moveTo>
                  <a:cubicBezTo>
                    <a:pt x="391793" y="152756"/>
                    <a:pt x="186021" y="246219"/>
                    <a:pt x="0" y="370220"/>
                  </a:cubicBezTo>
                  <a:cubicBezTo>
                    <a:pt x="41338" y="390888"/>
                    <a:pt x="82676" y="412462"/>
                    <a:pt x="123110" y="435818"/>
                  </a:cubicBezTo>
                  <a:cubicBezTo>
                    <a:pt x="305539" y="310008"/>
                    <a:pt x="507734" y="211159"/>
                    <a:pt x="723388" y="146452"/>
                  </a:cubicBezTo>
                  <a:cubicBezTo>
                    <a:pt x="686559" y="128496"/>
                    <a:pt x="649703" y="110527"/>
                    <a:pt x="611065" y="95245"/>
                  </a:cubicBezTo>
                  <a:close/>
                </a:path>
              </a:pathLst>
            </a:custGeom>
            <a:solidFill>
              <a:srgbClr val="CD2E29"/>
            </a:solidFill>
            <a:ln w="13473" cap="flat">
              <a:noFill/>
              <a:prstDash val="solid"/>
              <a:miter/>
            </a:ln>
          </p:spPr>
          <p:txBody>
            <a:bodyPr rtlCol="0" anchor="ctr"/>
            <a:lstStyle/>
            <a:p>
              <a:endParaRPr lang="en-US"/>
            </a:p>
          </p:txBody>
        </p:sp>
        <p:sp>
          <p:nvSpPr>
            <p:cNvPr id="28" name="Freeform 136">
              <a:extLst>
                <a:ext uri="{FF2B5EF4-FFF2-40B4-BE49-F238E27FC236}">
                  <a16:creationId xmlns:a16="http://schemas.microsoft.com/office/drawing/2014/main" id="{23E23483-AF6F-4E5A-9B3B-D5A213DD584C}"/>
                </a:ext>
              </a:extLst>
            </p:cNvPr>
            <p:cNvSpPr/>
            <p:nvPr>
              <p:custDataLst>
                <p:tags r:id="rId54"/>
              </p:custDataLst>
            </p:nvPr>
          </p:nvSpPr>
          <p:spPr>
            <a:xfrm>
              <a:off x="8063661" y="3091439"/>
              <a:ext cx="2334638" cy="260610"/>
            </a:xfrm>
            <a:custGeom>
              <a:avLst/>
              <a:gdLst>
                <a:gd name="connsiteX0" fmla="*/ 834833 w 2334638"/>
                <a:gd name="connsiteY0" fmla="*/ 74589 h 260610"/>
                <a:gd name="connsiteX1" fmla="*/ 914809 w 2334638"/>
                <a:gd name="connsiteY1" fmla="*/ 167148 h 260610"/>
                <a:gd name="connsiteX2" fmla="*/ 834833 w 2334638"/>
                <a:gd name="connsiteY2" fmla="*/ 260610 h 260610"/>
                <a:gd name="connsiteX3" fmla="*/ 754857 w 2334638"/>
                <a:gd name="connsiteY3" fmla="*/ 167148 h 260610"/>
                <a:gd name="connsiteX4" fmla="*/ 834833 w 2334638"/>
                <a:gd name="connsiteY4" fmla="*/ 74589 h 260610"/>
                <a:gd name="connsiteX5" fmla="*/ 834833 w 2334638"/>
                <a:gd name="connsiteY5" fmla="*/ 224659 h 260610"/>
                <a:gd name="connsiteX6" fmla="*/ 855502 w 2334638"/>
                <a:gd name="connsiteY6" fmla="*/ 167148 h 260610"/>
                <a:gd name="connsiteX7" fmla="*/ 834833 w 2334638"/>
                <a:gd name="connsiteY7" fmla="*/ 110541 h 260610"/>
                <a:gd name="connsiteX8" fmla="*/ 814164 w 2334638"/>
                <a:gd name="connsiteY8" fmla="*/ 167148 h 260610"/>
                <a:gd name="connsiteX9" fmla="*/ 834833 w 2334638"/>
                <a:gd name="connsiteY9" fmla="*/ 224659 h 260610"/>
                <a:gd name="connsiteX10" fmla="*/ 951665 w 2334638"/>
                <a:gd name="connsiteY10" fmla="*/ 119518 h 260610"/>
                <a:gd name="connsiteX11" fmla="*/ 928296 w 2334638"/>
                <a:gd name="connsiteY11" fmla="*/ 119518 h 260610"/>
                <a:gd name="connsiteX12" fmla="*/ 928296 w 2334638"/>
                <a:gd name="connsiteY12" fmla="*/ 79976 h 260610"/>
                <a:gd name="connsiteX13" fmla="*/ 951665 w 2334638"/>
                <a:gd name="connsiteY13" fmla="*/ 79976 h 260610"/>
                <a:gd name="connsiteX14" fmla="*/ 951665 w 2334638"/>
                <a:gd name="connsiteY14" fmla="*/ 60211 h 260610"/>
                <a:gd name="connsiteX15" fmla="*/ 1010972 w 2334638"/>
                <a:gd name="connsiteY15" fmla="*/ 0 h 260610"/>
                <a:gd name="connsiteX16" fmla="*/ 1039728 w 2334638"/>
                <a:gd name="connsiteY16" fmla="*/ 2700 h 260610"/>
                <a:gd name="connsiteX17" fmla="*/ 1039728 w 2334638"/>
                <a:gd name="connsiteY17" fmla="*/ 46738 h 260610"/>
                <a:gd name="connsiteX18" fmla="*/ 1028954 w 2334638"/>
                <a:gd name="connsiteY18" fmla="*/ 44943 h 260610"/>
                <a:gd name="connsiteX19" fmla="*/ 1008285 w 2334638"/>
                <a:gd name="connsiteY19" fmla="*/ 62007 h 260610"/>
                <a:gd name="connsiteX20" fmla="*/ 1008285 w 2334638"/>
                <a:gd name="connsiteY20" fmla="*/ 79989 h 260610"/>
                <a:gd name="connsiteX21" fmla="*/ 1039728 w 2334638"/>
                <a:gd name="connsiteY21" fmla="*/ 79989 h 260610"/>
                <a:gd name="connsiteX22" fmla="*/ 1039728 w 2334638"/>
                <a:gd name="connsiteY22" fmla="*/ 119532 h 260610"/>
                <a:gd name="connsiteX23" fmla="*/ 1008285 w 2334638"/>
                <a:gd name="connsiteY23" fmla="*/ 119532 h 260610"/>
                <a:gd name="connsiteX24" fmla="*/ 1008285 w 2334638"/>
                <a:gd name="connsiteY24" fmla="*/ 257019 h 260610"/>
                <a:gd name="connsiteX25" fmla="*/ 951665 w 2334638"/>
                <a:gd name="connsiteY25" fmla="*/ 257019 h 260610"/>
                <a:gd name="connsiteX26" fmla="*/ 951665 w 2334638"/>
                <a:gd name="connsiteY26" fmla="*/ 119518 h 260610"/>
                <a:gd name="connsiteX27" fmla="*/ 283979 w 2334638"/>
                <a:gd name="connsiteY27" fmla="*/ 129401 h 260610"/>
                <a:gd name="connsiteX28" fmla="*/ 269615 w 2334638"/>
                <a:gd name="connsiteY28" fmla="*/ 111432 h 260610"/>
                <a:gd name="connsiteX29" fmla="*/ 250742 w 2334638"/>
                <a:gd name="connsiteY29" fmla="*/ 134787 h 260610"/>
                <a:gd name="connsiteX30" fmla="*/ 200412 w 2334638"/>
                <a:gd name="connsiteY30" fmla="*/ 124000 h 260610"/>
                <a:gd name="connsiteX31" fmla="*/ 271397 w 2334638"/>
                <a:gd name="connsiteY31" fmla="*/ 75480 h 260610"/>
                <a:gd name="connsiteX32" fmla="*/ 341491 w 2334638"/>
                <a:gd name="connsiteY32" fmla="*/ 129387 h 260610"/>
                <a:gd name="connsiteX33" fmla="*/ 341491 w 2334638"/>
                <a:gd name="connsiteY33" fmla="*/ 228237 h 260610"/>
                <a:gd name="connsiteX34" fmla="*/ 346877 w 2334638"/>
                <a:gd name="connsiteY34" fmla="*/ 256992 h 260610"/>
                <a:gd name="connsiteX35" fmla="*/ 287570 w 2334638"/>
                <a:gd name="connsiteY35" fmla="*/ 256992 h 260610"/>
                <a:gd name="connsiteX36" fmla="*/ 285775 w 2334638"/>
                <a:gd name="connsiteY36" fmla="*/ 240819 h 260610"/>
                <a:gd name="connsiteX37" fmla="*/ 242641 w 2334638"/>
                <a:gd name="connsiteY37" fmla="*/ 260597 h 260610"/>
                <a:gd name="connsiteX38" fmla="*/ 193217 w 2334638"/>
                <a:gd name="connsiteY38" fmla="*/ 208472 h 260610"/>
                <a:gd name="connsiteX39" fmla="*/ 283979 w 2334638"/>
                <a:gd name="connsiteY39" fmla="*/ 143778 h 260610"/>
                <a:gd name="connsiteX40" fmla="*/ 283979 w 2334638"/>
                <a:gd name="connsiteY40" fmla="*/ 129401 h 260610"/>
                <a:gd name="connsiteX41" fmla="*/ 283979 w 2334638"/>
                <a:gd name="connsiteY41" fmla="*/ 171630 h 260610"/>
                <a:gd name="connsiteX42" fmla="*/ 248933 w 2334638"/>
                <a:gd name="connsiteY42" fmla="*/ 203976 h 260610"/>
                <a:gd name="connsiteX43" fmla="*/ 266010 w 2334638"/>
                <a:gd name="connsiteY43" fmla="*/ 222850 h 260610"/>
                <a:gd name="connsiteX44" fmla="*/ 283979 w 2334638"/>
                <a:gd name="connsiteY44" fmla="*/ 212063 h 260610"/>
                <a:gd name="connsiteX45" fmla="*/ 283979 w 2334638"/>
                <a:gd name="connsiteY45" fmla="*/ 171630 h 260610"/>
                <a:gd name="connsiteX46" fmla="*/ 432253 w 2334638"/>
                <a:gd name="connsiteY46" fmla="*/ 130292 h 260610"/>
                <a:gd name="connsiteX47" fmla="*/ 432253 w 2334638"/>
                <a:gd name="connsiteY47" fmla="*/ 257006 h 260610"/>
                <a:gd name="connsiteX48" fmla="*/ 374742 w 2334638"/>
                <a:gd name="connsiteY48" fmla="*/ 257006 h 260610"/>
                <a:gd name="connsiteX49" fmla="*/ 374742 w 2334638"/>
                <a:gd name="connsiteY49" fmla="*/ 79976 h 260610"/>
                <a:gd name="connsiteX50" fmla="*/ 430458 w 2334638"/>
                <a:gd name="connsiteY50" fmla="*/ 79976 h 260610"/>
                <a:gd name="connsiteX51" fmla="*/ 431362 w 2334638"/>
                <a:gd name="connsiteY51" fmla="*/ 97958 h 260610"/>
                <a:gd name="connsiteX52" fmla="*/ 481678 w 2334638"/>
                <a:gd name="connsiteY52" fmla="*/ 75494 h 260610"/>
                <a:gd name="connsiteX53" fmla="*/ 521221 w 2334638"/>
                <a:gd name="connsiteY53" fmla="*/ 116832 h 260610"/>
                <a:gd name="connsiteX54" fmla="*/ 521221 w 2334638"/>
                <a:gd name="connsiteY54" fmla="*/ 257019 h 260610"/>
                <a:gd name="connsiteX55" fmla="*/ 463709 w 2334638"/>
                <a:gd name="connsiteY55" fmla="*/ 257019 h 260610"/>
                <a:gd name="connsiteX56" fmla="*/ 463709 w 2334638"/>
                <a:gd name="connsiteY56" fmla="*/ 134801 h 260610"/>
                <a:gd name="connsiteX57" fmla="*/ 450222 w 2334638"/>
                <a:gd name="connsiteY57" fmla="*/ 119532 h 260610"/>
                <a:gd name="connsiteX58" fmla="*/ 432253 w 2334638"/>
                <a:gd name="connsiteY58" fmla="*/ 130292 h 260610"/>
                <a:gd name="connsiteX59" fmla="*/ 556267 w 2334638"/>
                <a:gd name="connsiteY59" fmla="*/ 5387 h 260610"/>
                <a:gd name="connsiteX60" fmla="*/ 613779 w 2334638"/>
                <a:gd name="connsiteY60" fmla="*/ 5387 h 260610"/>
                <a:gd name="connsiteX61" fmla="*/ 613779 w 2334638"/>
                <a:gd name="connsiteY61" fmla="*/ 132992 h 260610"/>
                <a:gd name="connsiteX62" fmla="*/ 614670 w 2334638"/>
                <a:gd name="connsiteY62" fmla="*/ 132992 h 260610"/>
                <a:gd name="connsiteX63" fmla="*/ 656912 w 2334638"/>
                <a:gd name="connsiteY63" fmla="*/ 79976 h 260610"/>
                <a:gd name="connsiteX64" fmla="*/ 713519 w 2334638"/>
                <a:gd name="connsiteY64" fmla="*/ 79976 h 260610"/>
                <a:gd name="connsiteX65" fmla="*/ 665904 w 2334638"/>
                <a:gd name="connsiteY65" fmla="*/ 133896 h 260610"/>
                <a:gd name="connsiteX66" fmla="*/ 713519 w 2334638"/>
                <a:gd name="connsiteY66" fmla="*/ 257006 h 260610"/>
                <a:gd name="connsiteX67" fmla="*/ 654212 w 2334638"/>
                <a:gd name="connsiteY67" fmla="*/ 257006 h 260610"/>
                <a:gd name="connsiteX68" fmla="*/ 626361 w 2334638"/>
                <a:gd name="connsiteY68" fmla="*/ 179716 h 260610"/>
                <a:gd name="connsiteX69" fmla="*/ 625457 w 2334638"/>
                <a:gd name="connsiteY69" fmla="*/ 179716 h 260610"/>
                <a:gd name="connsiteX70" fmla="*/ 613779 w 2334638"/>
                <a:gd name="connsiteY70" fmla="*/ 193203 h 260610"/>
                <a:gd name="connsiteX71" fmla="*/ 613779 w 2334638"/>
                <a:gd name="connsiteY71" fmla="*/ 257006 h 260610"/>
                <a:gd name="connsiteX72" fmla="*/ 556267 w 2334638"/>
                <a:gd name="connsiteY72" fmla="*/ 257006 h 260610"/>
                <a:gd name="connsiteX73" fmla="*/ 556267 w 2334638"/>
                <a:gd name="connsiteY73" fmla="*/ 5387 h 260610"/>
                <a:gd name="connsiteX74" fmla="*/ 132114 w 2334638"/>
                <a:gd name="connsiteY74" fmla="*/ 125810 h 260610"/>
                <a:gd name="connsiteX75" fmla="*/ 178839 w 2334638"/>
                <a:gd name="connsiteY75" fmla="*/ 189626 h 260610"/>
                <a:gd name="connsiteX76" fmla="*/ 96163 w 2334638"/>
                <a:gd name="connsiteY76" fmla="*/ 257019 h 260610"/>
                <a:gd name="connsiteX77" fmla="*/ 0 w 2334638"/>
                <a:gd name="connsiteY77" fmla="*/ 257019 h 260610"/>
                <a:gd name="connsiteX78" fmla="*/ 0 w 2334638"/>
                <a:gd name="connsiteY78" fmla="*/ 5387 h 260610"/>
                <a:gd name="connsiteX79" fmla="*/ 98849 w 2334638"/>
                <a:gd name="connsiteY79" fmla="*/ 5387 h 260610"/>
                <a:gd name="connsiteX80" fmla="*/ 172534 w 2334638"/>
                <a:gd name="connsiteY80" fmla="*/ 66489 h 260610"/>
                <a:gd name="connsiteX81" fmla="*/ 132101 w 2334638"/>
                <a:gd name="connsiteY81" fmla="*/ 124000 h 260610"/>
                <a:gd name="connsiteX82" fmla="*/ 132101 w 2334638"/>
                <a:gd name="connsiteY82" fmla="*/ 125810 h 260610"/>
                <a:gd name="connsiteX83" fmla="*/ 132114 w 2334638"/>
                <a:gd name="connsiteY83" fmla="*/ 125810 h 260610"/>
                <a:gd name="connsiteX84" fmla="*/ 61129 w 2334638"/>
                <a:gd name="connsiteY84" fmla="*/ 210281 h 260610"/>
                <a:gd name="connsiteX85" fmla="*/ 84485 w 2334638"/>
                <a:gd name="connsiteY85" fmla="*/ 210281 h 260610"/>
                <a:gd name="connsiteX86" fmla="*/ 116832 w 2334638"/>
                <a:gd name="connsiteY86" fmla="*/ 178825 h 260610"/>
                <a:gd name="connsiteX87" fmla="*/ 84485 w 2334638"/>
                <a:gd name="connsiteY87" fmla="*/ 147383 h 260610"/>
                <a:gd name="connsiteX88" fmla="*/ 61129 w 2334638"/>
                <a:gd name="connsiteY88" fmla="*/ 147383 h 260610"/>
                <a:gd name="connsiteX89" fmla="*/ 61129 w 2334638"/>
                <a:gd name="connsiteY89" fmla="*/ 210281 h 260610"/>
                <a:gd name="connsiteX90" fmla="*/ 61129 w 2334638"/>
                <a:gd name="connsiteY90" fmla="*/ 105127 h 260610"/>
                <a:gd name="connsiteX91" fmla="*/ 82690 w 2334638"/>
                <a:gd name="connsiteY91" fmla="*/ 105127 h 260610"/>
                <a:gd name="connsiteX92" fmla="*/ 114145 w 2334638"/>
                <a:gd name="connsiteY92" fmla="*/ 78167 h 260610"/>
                <a:gd name="connsiteX93" fmla="*/ 83594 w 2334638"/>
                <a:gd name="connsiteY93" fmla="*/ 50316 h 260610"/>
                <a:gd name="connsiteX94" fmla="*/ 61129 w 2334638"/>
                <a:gd name="connsiteY94" fmla="*/ 50316 h 260610"/>
                <a:gd name="connsiteX95" fmla="*/ 61129 w 2334638"/>
                <a:gd name="connsiteY95" fmla="*/ 105127 h 260610"/>
                <a:gd name="connsiteX96" fmla="*/ 2199851 w 2334638"/>
                <a:gd name="connsiteY96" fmla="*/ 129401 h 260610"/>
                <a:gd name="connsiteX97" fmla="*/ 2184582 w 2334638"/>
                <a:gd name="connsiteY97" fmla="*/ 111432 h 260610"/>
                <a:gd name="connsiteX98" fmla="*/ 2165709 w 2334638"/>
                <a:gd name="connsiteY98" fmla="*/ 134787 h 260610"/>
                <a:gd name="connsiteX99" fmla="*/ 2116298 w 2334638"/>
                <a:gd name="connsiteY99" fmla="*/ 124000 h 260610"/>
                <a:gd name="connsiteX100" fmla="*/ 2187283 w 2334638"/>
                <a:gd name="connsiteY100" fmla="*/ 75480 h 260610"/>
                <a:gd name="connsiteX101" fmla="*/ 2257363 w 2334638"/>
                <a:gd name="connsiteY101" fmla="*/ 129387 h 260610"/>
                <a:gd name="connsiteX102" fmla="*/ 2257363 w 2334638"/>
                <a:gd name="connsiteY102" fmla="*/ 228237 h 260610"/>
                <a:gd name="connsiteX103" fmla="*/ 2261872 w 2334638"/>
                <a:gd name="connsiteY103" fmla="*/ 256992 h 260610"/>
                <a:gd name="connsiteX104" fmla="*/ 2203442 w 2334638"/>
                <a:gd name="connsiteY104" fmla="*/ 256992 h 260610"/>
                <a:gd name="connsiteX105" fmla="*/ 2201647 w 2334638"/>
                <a:gd name="connsiteY105" fmla="*/ 240819 h 260610"/>
                <a:gd name="connsiteX106" fmla="*/ 2157609 w 2334638"/>
                <a:gd name="connsiteY106" fmla="*/ 260597 h 260610"/>
                <a:gd name="connsiteX107" fmla="*/ 2108198 w 2334638"/>
                <a:gd name="connsiteY107" fmla="*/ 208472 h 260610"/>
                <a:gd name="connsiteX108" fmla="*/ 2199851 w 2334638"/>
                <a:gd name="connsiteY108" fmla="*/ 143778 h 260610"/>
                <a:gd name="connsiteX109" fmla="*/ 2199851 w 2334638"/>
                <a:gd name="connsiteY109" fmla="*/ 129401 h 260610"/>
                <a:gd name="connsiteX110" fmla="*/ 2199851 w 2334638"/>
                <a:gd name="connsiteY110" fmla="*/ 171630 h 260610"/>
                <a:gd name="connsiteX111" fmla="*/ 2164804 w 2334638"/>
                <a:gd name="connsiteY111" fmla="*/ 203976 h 260610"/>
                <a:gd name="connsiteX112" fmla="*/ 2180964 w 2334638"/>
                <a:gd name="connsiteY112" fmla="*/ 222850 h 260610"/>
                <a:gd name="connsiteX113" fmla="*/ 2199838 w 2334638"/>
                <a:gd name="connsiteY113" fmla="*/ 212063 h 260610"/>
                <a:gd name="connsiteX114" fmla="*/ 2199838 w 2334638"/>
                <a:gd name="connsiteY114" fmla="*/ 171630 h 260610"/>
                <a:gd name="connsiteX115" fmla="*/ 2199851 w 2334638"/>
                <a:gd name="connsiteY115" fmla="*/ 171630 h 260610"/>
                <a:gd name="connsiteX116" fmla="*/ 1611264 w 2334638"/>
                <a:gd name="connsiteY116" fmla="*/ 180621 h 260610"/>
                <a:gd name="connsiteX117" fmla="*/ 1638211 w 2334638"/>
                <a:gd name="connsiteY117" fmla="*/ 222850 h 260610"/>
                <a:gd name="connsiteX118" fmla="*/ 1666048 w 2334638"/>
                <a:gd name="connsiteY118" fmla="*/ 198590 h 260610"/>
                <a:gd name="connsiteX119" fmla="*/ 1704700 w 2334638"/>
                <a:gd name="connsiteY119" fmla="*/ 212077 h 260610"/>
                <a:gd name="connsiteX120" fmla="*/ 1633688 w 2334638"/>
                <a:gd name="connsiteY120" fmla="*/ 260610 h 260610"/>
                <a:gd name="connsiteX121" fmla="*/ 1553712 w 2334638"/>
                <a:gd name="connsiteY121" fmla="*/ 167148 h 260610"/>
                <a:gd name="connsiteX122" fmla="*/ 1632784 w 2334638"/>
                <a:gd name="connsiteY122" fmla="*/ 74589 h 260610"/>
                <a:gd name="connsiteX123" fmla="*/ 1707373 w 2334638"/>
                <a:gd name="connsiteY123" fmla="*/ 168943 h 260610"/>
                <a:gd name="connsiteX124" fmla="*/ 1707373 w 2334638"/>
                <a:gd name="connsiteY124" fmla="*/ 180621 h 260610"/>
                <a:gd name="connsiteX125" fmla="*/ 1611264 w 2334638"/>
                <a:gd name="connsiteY125" fmla="*/ 180621 h 260610"/>
                <a:gd name="connsiteX126" fmla="*/ 1654371 w 2334638"/>
                <a:gd name="connsiteY126" fmla="*/ 146465 h 260610"/>
                <a:gd name="connsiteX127" fmla="*/ 1632797 w 2334638"/>
                <a:gd name="connsiteY127" fmla="*/ 110527 h 260610"/>
                <a:gd name="connsiteX128" fmla="*/ 1611251 w 2334638"/>
                <a:gd name="connsiteY128" fmla="*/ 146465 h 260610"/>
                <a:gd name="connsiteX129" fmla="*/ 1654371 w 2334638"/>
                <a:gd name="connsiteY129" fmla="*/ 146465 h 260610"/>
                <a:gd name="connsiteX130" fmla="*/ 1861074 w 2334638"/>
                <a:gd name="connsiteY130" fmla="*/ 79976 h 260610"/>
                <a:gd name="connsiteX131" fmla="*/ 1918586 w 2334638"/>
                <a:gd name="connsiteY131" fmla="*/ 79976 h 260610"/>
                <a:gd name="connsiteX132" fmla="*/ 1918586 w 2334638"/>
                <a:gd name="connsiteY132" fmla="*/ 257006 h 260610"/>
                <a:gd name="connsiteX133" fmla="*/ 1861074 w 2334638"/>
                <a:gd name="connsiteY133" fmla="*/ 257006 h 260610"/>
                <a:gd name="connsiteX134" fmla="*/ 1861074 w 2334638"/>
                <a:gd name="connsiteY134" fmla="*/ 79976 h 260610"/>
                <a:gd name="connsiteX135" fmla="*/ 1861074 w 2334638"/>
                <a:gd name="connsiteY135" fmla="*/ 5387 h 260610"/>
                <a:gd name="connsiteX136" fmla="*/ 1918586 w 2334638"/>
                <a:gd name="connsiteY136" fmla="*/ 5387 h 260610"/>
                <a:gd name="connsiteX137" fmla="*/ 1918586 w 2334638"/>
                <a:gd name="connsiteY137" fmla="*/ 56620 h 260610"/>
                <a:gd name="connsiteX138" fmla="*/ 1861074 w 2334638"/>
                <a:gd name="connsiteY138" fmla="*/ 56620 h 260610"/>
                <a:gd name="connsiteX139" fmla="*/ 1861074 w 2334638"/>
                <a:gd name="connsiteY139" fmla="*/ 5387 h 260610"/>
                <a:gd name="connsiteX140" fmla="*/ 2045272 w 2334638"/>
                <a:gd name="connsiteY140" fmla="*/ 145574 h 260610"/>
                <a:gd name="connsiteX141" fmla="*/ 2042586 w 2334638"/>
                <a:gd name="connsiteY141" fmla="*/ 123109 h 260610"/>
                <a:gd name="connsiteX142" fmla="*/ 2026426 w 2334638"/>
                <a:gd name="connsiteY142" fmla="*/ 110527 h 260610"/>
                <a:gd name="connsiteX143" fmla="*/ 2004853 w 2334638"/>
                <a:gd name="connsiteY143" fmla="*/ 169834 h 260610"/>
                <a:gd name="connsiteX144" fmla="*/ 2026426 w 2334638"/>
                <a:gd name="connsiteY144" fmla="*/ 222850 h 260610"/>
                <a:gd name="connsiteX145" fmla="*/ 2047973 w 2334638"/>
                <a:gd name="connsiteY145" fmla="*/ 188708 h 260610"/>
                <a:gd name="connsiteX146" fmla="*/ 2092902 w 2334638"/>
                <a:gd name="connsiteY146" fmla="*/ 194999 h 260610"/>
                <a:gd name="connsiteX147" fmla="*/ 2021917 w 2334638"/>
                <a:gd name="connsiteY147" fmla="*/ 260597 h 260610"/>
                <a:gd name="connsiteX148" fmla="*/ 1943737 w 2334638"/>
                <a:gd name="connsiteY148" fmla="*/ 171630 h 260610"/>
                <a:gd name="connsiteX149" fmla="*/ 2024604 w 2334638"/>
                <a:gd name="connsiteY149" fmla="*/ 74589 h 260610"/>
                <a:gd name="connsiteX150" fmla="*/ 2094711 w 2334638"/>
                <a:gd name="connsiteY150" fmla="*/ 145574 h 260610"/>
                <a:gd name="connsiteX151" fmla="*/ 2045272 w 2334638"/>
                <a:gd name="connsiteY151" fmla="*/ 145574 h 260610"/>
                <a:gd name="connsiteX152" fmla="*/ 1139468 w 2334638"/>
                <a:gd name="connsiteY152" fmla="*/ 5387 h 260610"/>
                <a:gd name="connsiteX153" fmla="*/ 1223049 w 2334638"/>
                <a:gd name="connsiteY153" fmla="*/ 5387 h 260610"/>
                <a:gd name="connsiteX154" fmla="*/ 1276078 w 2334638"/>
                <a:gd name="connsiteY154" fmla="*/ 257006 h 260610"/>
                <a:gd name="connsiteX155" fmla="*/ 1214962 w 2334638"/>
                <a:gd name="connsiteY155" fmla="*/ 257006 h 260610"/>
                <a:gd name="connsiteX156" fmla="*/ 1205080 w 2334638"/>
                <a:gd name="connsiteY156" fmla="*/ 205785 h 260610"/>
                <a:gd name="connsiteX157" fmla="*/ 1146664 w 2334638"/>
                <a:gd name="connsiteY157" fmla="*/ 205785 h 260610"/>
                <a:gd name="connsiteX158" fmla="*/ 1134986 w 2334638"/>
                <a:gd name="connsiteY158" fmla="*/ 257006 h 260610"/>
                <a:gd name="connsiteX159" fmla="*/ 1080175 w 2334638"/>
                <a:gd name="connsiteY159" fmla="*/ 257006 h 260610"/>
                <a:gd name="connsiteX160" fmla="*/ 1139468 w 2334638"/>
                <a:gd name="connsiteY160" fmla="*/ 5387 h 260610"/>
                <a:gd name="connsiteX161" fmla="*/ 1154751 w 2334638"/>
                <a:gd name="connsiteY161" fmla="*/ 161747 h 260610"/>
                <a:gd name="connsiteX162" fmla="*/ 1196075 w 2334638"/>
                <a:gd name="connsiteY162" fmla="*/ 161747 h 260610"/>
                <a:gd name="connsiteX163" fmla="*/ 1178120 w 2334638"/>
                <a:gd name="connsiteY163" fmla="*/ 59307 h 260610"/>
                <a:gd name="connsiteX164" fmla="*/ 1176297 w 2334638"/>
                <a:gd name="connsiteY164" fmla="*/ 59307 h 260610"/>
                <a:gd name="connsiteX165" fmla="*/ 1154751 w 2334638"/>
                <a:gd name="connsiteY165" fmla="*/ 161747 h 260610"/>
                <a:gd name="connsiteX166" fmla="*/ 1730755 w 2334638"/>
                <a:gd name="connsiteY166" fmla="*/ 79976 h 260610"/>
                <a:gd name="connsiteX167" fmla="*/ 1786471 w 2334638"/>
                <a:gd name="connsiteY167" fmla="*/ 79976 h 260610"/>
                <a:gd name="connsiteX168" fmla="*/ 1786471 w 2334638"/>
                <a:gd name="connsiteY168" fmla="*/ 103345 h 260610"/>
                <a:gd name="connsiteX169" fmla="*/ 1787362 w 2334638"/>
                <a:gd name="connsiteY169" fmla="*/ 103345 h 260610"/>
                <a:gd name="connsiteX170" fmla="*/ 1843078 w 2334638"/>
                <a:gd name="connsiteY170" fmla="*/ 75494 h 260610"/>
                <a:gd name="connsiteX171" fmla="*/ 1843078 w 2334638"/>
                <a:gd name="connsiteY171" fmla="*/ 133005 h 260610"/>
                <a:gd name="connsiteX172" fmla="*/ 1819722 w 2334638"/>
                <a:gd name="connsiteY172" fmla="*/ 128510 h 260610"/>
                <a:gd name="connsiteX173" fmla="*/ 1788267 w 2334638"/>
                <a:gd name="connsiteY173" fmla="*/ 141996 h 260610"/>
                <a:gd name="connsiteX174" fmla="*/ 1788267 w 2334638"/>
                <a:gd name="connsiteY174" fmla="*/ 257019 h 260610"/>
                <a:gd name="connsiteX175" fmla="*/ 1730755 w 2334638"/>
                <a:gd name="connsiteY175" fmla="*/ 257019 h 260610"/>
                <a:gd name="connsiteX176" fmla="*/ 1730755 w 2334638"/>
                <a:gd name="connsiteY176" fmla="*/ 79976 h 260610"/>
                <a:gd name="connsiteX177" fmla="*/ 1440498 w 2334638"/>
                <a:gd name="connsiteY177" fmla="*/ 130292 h 260610"/>
                <a:gd name="connsiteX178" fmla="*/ 1440498 w 2334638"/>
                <a:gd name="connsiteY178" fmla="*/ 257006 h 260610"/>
                <a:gd name="connsiteX179" fmla="*/ 1383892 w 2334638"/>
                <a:gd name="connsiteY179" fmla="*/ 257006 h 260610"/>
                <a:gd name="connsiteX180" fmla="*/ 1383892 w 2334638"/>
                <a:gd name="connsiteY180" fmla="*/ 135692 h 260610"/>
                <a:gd name="connsiteX181" fmla="*/ 1370418 w 2334638"/>
                <a:gd name="connsiteY181" fmla="*/ 119518 h 260610"/>
                <a:gd name="connsiteX182" fmla="*/ 1351545 w 2334638"/>
                <a:gd name="connsiteY182" fmla="*/ 130292 h 260610"/>
                <a:gd name="connsiteX183" fmla="*/ 1351545 w 2334638"/>
                <a:gd name="connsiteY183" fmla="*/ 257006 h 260610"/>
                <a:gd name="connsiteX184" fmla="*/ 1294938 w 2334638"/>
                <a:gd name="connsiteY184" fmla="*/ 257006 h 260610"/>
                <a:gd name="connsiteX185" fmla="*/ 1294938 w 2334638"/>
                <a:gd name="connsiteY185" fmla="*/ 79976 h 260610"/>
                <a:gd name="connsiteX186" fmla="*/ 1350654 w 2334638"/>
                <a:gd name="connsiteY186" fmla="*/ 79976 h 260610"/>
                <a:gd name="connsiteX187" fmla="*/ 1351545 w 2334638"/>
                <a:gd name="connsiteY187" fmla="*/ 97958 h 260610"/>
                <a:gd name="connsiteX188" fmla="*/ 1402778 w 2334638"/>
                <a:gd name="connsiteY188" fmla="*/ 75494 h 260610"/>
                <a:gd name="connsiteX189" fmla="*/ 1437825 w 2334638"/>
                <a:gd name="connsiteY189" fmla="*/ 98849 h 260610"/>
                <a:gd name="connsiteX190" fmla="*/ 1438716 w 2334638"/>
                <a:gd name="connsiteY190" fmla="*/ 98849 h 260610"/>
                <a:gd name="connsiteX191" fmla="*/ 1489059 w 2334638"/>
                <a:gd name="connsiteY191" fmla="*/ 75494 h 260610"/>
                <a:gd name="connsiteX192" fmla="*/ 1529479 w 2334638"/>
                <a:gd name="connsiteY192" fmla="*/ 115927 h 260610"/>
                <a:gd name="connsiteX193" fmla="*/ 1529479 w 2334638"/>
                <a:gd name="connsiteY193" fmla="*/ 257019 h 260610"/>
                <a:gd name="connsiteX194" fmla="*/ 1472872 w 2334638"/>
                <a:gd name="connsiteY194" fmla="*/ 257019 h 260610"/>
                <a:gd name="connsiteX195" fmla="*/ 1472872 w 2334638"/>
                <a:gd name="connsiteY195" fmla="*/ 135705 h 260610"/>
                <a:gd name="connsiteX196" fmla="*/ 1459399 w 2334638"/>
                <a:gd name="connsiteY196" fmla="*/ 119532 h 260610"/>
                <a:gd name="connsiteX197" fmla="*/ 1440498 w 2334638"/>
                <a:gd name="connsiteY197" fmla="*/ 130292 h 260610"/>
                <a:gd name="connsiteX198" fmla="*/ 2285227 w 2334638"/>
                <a:gd name="connsiteY198" fmla="*/ 236337 h 260610"/>
                <a:gd name="connsiteX199" fmla="*/ 2310379 w 2334638"/>
                <a:gd name="connsiteY199" fmla="*/ 212077 h 260610"/>
                <a:gd name="connsiteX200" fmla="*/ 2334639 w 2334638"/>
                <a:gd name="connsiteY200" fmla="*/ 236148 h 260610"/>
                <a:gd name="connsiteX201" fmla="*/ 2334639 w 2334638"/>
                <a:gd name="connsiteY201" fmla="*/ 236337 h 260610"/>
                <a:gd name="connsiteX202" fmla="*/ 2310567 w 2334638"/>
                <a:gd name="connsiteY202" fmla="*/ 260597 h 260610"/>
                <a:gd name="connsiteX203" fmla="*/ 2310379 w 2334638"/>
                <a:gd name="connsiteY203" fmla="*/ 260597 h 260610"/>
                <a:gd name="connsiteX204" fmla="*/ 2285227 w 2334638"/>
                <a:gd name="connsiteY204" fmla="*/ 236337 h 260610"/>
                <a:gd name="connsiteX205" fmla="*/ 2289709 w 2334638"/>
                <a:gd name="connsiteY205" fmla="*/ 236337 h 260610"/>
                <a:gd name="connsiteX206" fmla="*/ 2310379 w 2334638"/>
                <a:gd name="connsiteY206" fmla="*/ 255197 h 260610"/>
                <a:gd name="connsiteX207" fmla="*/ 2330156 w 2334638"/>
                <a:gd name="connsiteY207" fmla="*/ 236337 h 260610"/>
                <a:gd name="connsiteX208" fmla="*/ 2310379 w 2334638"/>
                <a:gd name="connsiteY208" fmla="*/ 216559 h 260610"/>
                <a:gd name="connsiteX209" fmla="*/ 2289709 w 2334638"/>
                <a:gd name="connsiteY209" fmla="*/ 236337 h 260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2334638" h="260610">
                  <a:moveTo>
                    <a:pt x="834833" y="74589"/>
                  </a:moveTo>
                  <a:cubicBezTo>
                    <a:pt x="887849" y="74589"/>
                    <a:pt x="914809" y="114132"/>
                    <a:pt x="914809" y="167148"/>
                  </a:cubicBezTo>
                  <a:cubicBezTo>
                    <a:pt x="914809" y="221972"/>
                    <a:pt x="888740" y="260610"/>
                    <a:pt x="834833" y="260610"/>
                  </a:cubicBezTo>
                  <a:cubicBezTo>
                    <a:pt x="780022" y="260610"/>
                    <a:pt x="754857" y="221972"/>
                    <a:pt x="754857" y="167148"/>
                  </a:cubicBezTo>
                  <a:cubicBezTo>
                    <a:pt x="754857" y="114132"/>
                    <a:pt x="781817" y="74589"/>
                    <a:pt x="834833" y="74589"/>
                  </a:cubicBezTo>
                  <a:close/>
                  <a:moveTo>
                    <a:pt x="834833" y="224659"/>
                  </a:moveTo>
                  <a:cubicBezTo>
                    <a:pt x="849211" y="224659"/>
                    <a:pt x="855502" y="212077"/>
                    <a:pt x="855502" y="167148"/>
                  </a:cubicBezTo>
                  <a:cubicBezTo>
                    <a:pt x="855502" y="125810"/>
                    <a:pt x="851007" y="110541"/>
                    <a:pt x="834833" y="110541"/>
                  </a:cubicBezTo>
                  <a:cubicBezTo>
                    <a:pt x="818660" y="110541"/>
                    <a:pt x="814164" y="125810"/>
                    <a:pt x="814164" y="167148"/>
                  </a:cubicBezTo>
                  <a:cubicBezTo>
                    <a:pt x="814164" y="212077"/>
                    <a:pt x="820455" y="224659"/>
                    <a:pt x="834833" y="224659"/>
                  </a:cubicBezTo>
                  <a:close/>
                  <a:moveTo>
                    <a:pt x="951665" y="119518"/>
                  </a:moveTo>
                  <a:lnTo>
                    <a:pt x="928296" y="119518"/>
                  </a:lnTo>
                  <a:lnTo>
                    <a:pt x="928296" y="79976"/>
                  </a:lnTo>
                  <a:lnTo>
                    <a:pt x="951665" y="79976"/>
                  </a:lnTo>
                  <a:lnTo>
                    <a:pt x="951665" y="60211"/>
                  </a:lnTo>
                  <a:cubicBezTo>
                    <a:pt x="951665" y="16173"/>
                    <a:pt x="973239" y="0"/>
                    <a:pt x="1010972" y="0"/>
                  </a:cubicBezTo>
                  <a:cubicBezTo>
                    <a:pt x="1021759" y="0"/>
                    <a:pt x="1030736" y="1795"/>
                    <a:pt x="1039728" y="2700"/>
                  </a:cubicBezTo>
                  <a:lnTo>
                    <a:pt x="1039728" y="46738"/>
                  </a:lnTo>
                  <a:cubicBezTo>
                    <a:pt x="1036239" y="45635"/>
                    <a:pt x="1032612" y="45032"/>
                    <a:pt x="1028954" y="44943"/>
                  </a:cubicBezTo>
                  <a:cubicBezTo>
                    <a:pt x="1013686" y="44943"/>
                    <a:pt x="1008285" y="51234"/>
                    <a:pt x="1008285" y="62007"/>
                  </a:cubicBezTo>
                  <a:lnTo>
                    <a:pt x="1008285" y="79989"/>
                  </a:lnTo>
                  <a:lnTo>
                    <a:pt x="1039728" y="79989"/>
                  </a:lnTo>
                  <a:lnTo>
                    <a:pt x="1039728" y="119532"/>
                  </a:lnTo>
                  <a:lnTo>
                    <a:pt x="1008285" y="119532"/>
                  </a:lnTo>
                  <a:lnTo>
                    <a:pt x="1008285" y="257019"/>
                  </a:lnTo>
                  <a:lnTo>
                    <a:pt x="951665" y="257019"/>
                  </a:lnTo>
                  <a:lnTo>
                    <a:pt x="951665" y="119518"/>
                  </a:lnTo>
                  <a:close/>
                  <a:moveTo>
                    <a:pt x="283979" y="129401"/>
                  </a:moveTo>
                  <a:cubicBezTo>
                    <a:pt x="283979" y="118614"/>
                    <a:pt x="279484" y="111432"/>
                    <a:pt x="269615" y="111432"/>
                  </a:cubicBezTo>
                  <a:cubicBezTo>
                    <a:pt x="255237" y="111432"/>
                    <a:pt x="250742" y="124014"/>
                    <a:pt x="250742" y="134787"/>
                  </a:cubicBezTo>
                  <a:lnTo>
                    <a:pt x="200412" y="124000"/>
                  </a:lnTo>
                  <a:cubicBezTo>
                    <a:pt x="206690" y="89858"/>
                    <a:pt x="239050" y="75480"/>
                    <a:pt x="271397" y="75480"/>
                  </a:cubicBezTo>
                  <a:cubicBezTo>
                    <a:pt x="305539" y="75480"/>
                    <a:pt x="341491" y="89845"/>
                    <a:pt x="341491" y="129387"/>
                  </a:cubicBezTo>
                  <a:lnTo>
                    <a:pt x="341491" y="228237"/>
                  </a:lnTo>
                  <a:cubicBezTo>
                    <a:pt x="341491" y="248001"/>
                    <a:pt x="344191" y="254292"/>
                    <a:pt x="346877" y="256992"/>
                  </a:cubicBezTo>
                  <a:lnTo>
                    <a:pt x="287570" y="256992"/>
                  </a:lnTo>
                  <a:cubicBezTo>
                    <a:pt x="286679" y="251606"/>
                    <a:pt x="285775" y="243505"/>
                    <a:pt x="285775" y="240819"/>
                  </a:cubicBezTo>
                  <a:cubicBezTo>
                    <a:pt x="275893" y="250701"/>
                    <a:pt x="258815" y="260597"/>
                    <a:pt x="242641" y="260597"/>
                  </a:cubicBezTo>
                  <a:cubicBezTo>
                    <a:pt x="213886" y="260597"/>
                    <a:pt x="192312" y="240819"/>
                    <a:pt x="193217" y="208472"/>
                  </a:cubicBezTo>
                  <a:cubicBezTo>
                    <a:pt x="194108" y="162638"/>
                    <a:pt x="246232" y="148261"/>
                    <a:pt x="283979" y="143778"/>
                  </a:cubicBezTo>
                  <a:lnTo>
                    <a:pt x="283979" y="129401"/>
                  </a:lnTo>
                  <a:close/>
                  <a:moveTo>
                    <a:pt x="283979" y="171630"/>
                  </a:moveTo>
                  <a:cubicBezTo>
                    <a:pt x="264215" y="173425"/>
                    <a:pt x="248933" y="181512"/>
                    <a:pt x="248933" y="203976"/>
                  </a:cubicBezTo>
                  <a:cubicBezTo>
                    <a:pt x="248933" y="216559"/>
                    <a:pt x="255224" y="222850"/>
                    <a:pt x="266010" y="222850"/>
                  </a:cubicBezTo>
                  <a:cubicBezTo>
                    <a:pt x="272302" y="222850"/>
                    <a:pt x="279497" y="218354"/>
                    <a:pt x="283979" y="212063"/>
                  </a:cubicBezTo>
                  <a:lnTo>
                    <a:pt x="283979" y="171630"/>
                  </a:lnTo>
                  <a:close/>
                  <a:moveTo>
                    <a:pt x="432253" y="130292"/>
                  </a:moveTo>
                  <a:lnTo>
                    <a:pt x="432253" y="257006"/>
                  </a:lnTo>
                  <a:lnTo>
                    <a:pt x="374742" y="257006"/>
                  </a:lnTo>
                  <a:lnTo>
                    <a:pt x="374742" y="79976"/>
                  </a:lnTo>
                  <a:lnTo>
                    <a:pt x="430458" y="79976"/>
                  </a:lnTo>
                  <a:lnTo>
                    <a:pt x="431362" y="97958"/>
                  </a:lnTo>
                  <a:cubicBezTo>
                    <a:pt x="443945" y="85376"/>
                    <a:pt x="459214" y="75494"/>
                    <a:pt x="481678" y="75494"/>
                  </a:cubicBezTo>
                  <a:cubicBezTo>
                    <a:pt x="506843" y="75494"/>
                    <a:pt x="521221" y="92558"/>
                    <a:pt x="521221" y="116832"/>
                  </a:cubicBezTo>
                  <a:lnTo>
                    <a:pt x="521221" y="257019"/>
                  </a:lnTo>
                  <a:lnTo>
                    <a:pt x="463709" y="257019"/>
                  </a:lnTo>
                  <a:lnTo>
                    <a:pt x="463709" y="134801"/>
                  </a:lnTo>
                  <a:cubicBezTo>
                    <a:pt x="463709" y="124919"/>
                    <a:pt x="460105" y="119532"/>
                    <a:pt x="450222" y="119532"/>
                  </a:cubicBezTo>
                  <a:cubicBezTo>
                    <a:pt x="443945" y="119518"/>
                    <a:pt x="437640" y="123109"/>
                    <a:pt x="432253" y="130292"/>
                  </a:cubicBezTo>
                  <a:close/>
                  <a:moveTo>
                    <a:pt x="556267" y="5387"/>
                  </a:moveTo>
                  <a:lnTo>
                    <a:pt x="613779" y="5387"/>
                  </a:lnTo>
                  <a:lnTo>
                    <a:pt x="613779" y="132992"/>
                  </a:lnTo>
                  <a:lnTo>
                    <a:pt x="614670" y="132992"/>
                  </a:lnTo>
                  <a:lnTo>
                    <a:pt x="656912" y="79976"/>
                  </a:lnTo>
                  <a:lnTo>
                    <a:pt x="713519" y="79976"/>
                  </a:lnTo>
                  <a:lnTo>
                    <a:pt x="665904" y="133896"/>
                  </a:lnTo>
                  <a:lnTo>
                    <a:pt x="713519" y="257006"/>
                  </a:lnTo>
                  <a:lnTo>
                    <a:pt x="654212" y="257006"/>
                  </a:lnTo>
                  <a:lnTo>
                    <a:pt x="626361" y="179716"/>
                  </a:lnTo>
                  <a:lnTo>
                    <a:pt x="625457" y="179716"/>
                  </a:lnTo>
                  <a:lnTo>
                    <a:pt x="613779" y="193203"/>
                  </a:lnTo>
                  <a:lnTo>
                    <a:pt x="613779" y="257006"/>
                  </a:lnTo>
                  <a:lnTo>
                    <a:pt x="556267" y="257006"/>
                  </a:lnTo>
                  <a:lnTo>
                    <a:pt x="556267" y="5387"/>
                  </a:lnTo>
                  <a:close/>
                  <a:moveTo>
                    <a:pt x="132114" y="125810"/>
                  </a:moveTo>
                  <a:cubicBezTo>
                    <a:pt x="159074" y="134801"/>
                    <a:pt x="178839" y="157265"/>
                    <a:pt x="178839" y="189626"/>
                  </a:cubicBezTo>
                  <a:cubicBezTo>
                    <a:pt x="178839" y="232746"/>
                    <a:pt x="144697" y="257019"/>
                    <a:pt x="96163" y="257019"/>
                  </a:cubicBezTo>
                  <a:lnTo>
                    <a:pt x="0" y="257019"/>
                  </a:lnTo>
                  <a:lnTo>
                    <a:pt x="0" y="5387"/>
                  </a:lnTo>
                  <a:lnTo>
                    <a:pt x="98849" y="5387"/>
                  </a:lnTo>
                  <a:cubicBezTo>
                    <a:pt x="143778" y="5387"/>
                    <a:pt x="172534" y="32347"/>
                    <a:pt x="172534" y="66489"/>
                  </a:cubicBezTo>
                  <a:cubicBezTo>
                    <a:pt x="172534" y="99740"/>
                    <a:pt x="150070" y="116818"/>
                    <a:pt x="132101" y="124000"/>
                  </a:cubicBezTo>
                  <a:lnTo>
                    <a:pt x="132101" y="125810"/>
                  </a:lnTo>
                  <a:lnTo>
                    <a:pt x="132114" y="125810"/>
                  </a:lnTo>
                  <a:close/>
                  <a:moveTo>
                    <a:pt x="61129" y="210281"/>
                  </a:moveTo>
                  <a:lnTo>
                    <a:pt x="84485" y="210281"/>
                  </a:lnTo>
                  <a:cubicBezTo>
                    <a:pt x="98863" y="210281"/>
                    <a:pt x="116832" y="203990"/>
                    <a:pt x="116832" y="178825"/>
                  </a:cubicBezTo>
                  <a:cubicBezTo>
                    <a:pt x="116832" y="159965"/>
                    <a:pt x="105154" y="147383"/>
                    <a:pt x="84485" y="147383"/>
                  </a:cubicBezTo>
                  <a:lnTo>
                    <a:pt x="61129" y="147383"/>
                  </a:lnTo>
                  <a:lnTo>
                    <a:pt x="61129" y="210281"/>
                  </a:lnTo>
                  <a:close/>
                  <a:moveTo>
                    <a:pt x="61129" y="105127"/>
                  </a:moveTo>
                  <a:lnTo>
                    <a:pt x="82690" y="105127"/>
                  </a:lnTo>
                  <a:cubicBezTo>
                    <a:pt x="105154" y="105127"/>
                    <a:pt x="114145" y="92545"/>
                    <a:pt x="114145" y="78167"/>
                  </a:cubicBezTo>
                  <a:cubicBezTo>
                    <a:pt x="114145" y="53907"/>
                    <a:pt x="97972" y="50316"/>
                    <a:pt x="83594" y="50316"/>
                  </a:cubicBezTo>
                  <a:lnTo>
                    <a:pt x="61129" y="50316"/>
                  </a:lnTo>
                  <a:lnTo>
                    <a:pt x="61129" y="105127"/>
                  </a:lnTo>
                  <a:close/>
                  <a:moveTo>
                    <a:pt x="2199851" y="129401"/>
                  </a:moveTo>
                  <a:cubicBezTo>
                    <a:pt x="2199851" y="118614"/>
                    <a:pt x="2194451" y="111432"/>
                    <a:pt x="2184582" y="111432"/>
                  </a:cubicBezTo>
                  <a:cubicBezTo>
                    <a:pt x="2171082" y="111432"/>
                    <a:pt x="2166600" y="124014"/>
                    <a:pt x="2165709" y="134787"/>
                  </a:cubicBezTo>
                  <a:lnTo>
                    <a:pt x="2116298" y="124000"/>
                  </a:lnTo>
                  <a:cubicBezTo>
                    <a:pt x="2122576" y="89858"/>
                    <a:pt x="2154922" y="75480"/>
                    <a:pt x="2187283" y="75480"/>
                  </a:cubicBezTo>
                  <a:cubicBezTo>
                    <a:pt x="2221425" y="75480"/>
                    <a:pt x="2257363" y="89845"/>
                    <a:pt x="2257363" y="129387"/>
                  </a:cubicBezTo>
                  <a:lnTo>
                    <a:pt x="2257363" y="228237"/>
                  </a:lnTo>
                  <a:cubicBezTo>
                    <a:pt x="2257363" y="248001"/>
                    <a:pt x="2260049" y="254292"/>
                    <a:pt x="2261872" y="256992"/>
                  </a:cubicBezTo>
                  <a:lnTo>
                    <a:pt x="2203442" y="256992"/>
                  </a:lnTo>
                  <a:cubicBezTo>
                    <a:pt x="2202551" y="251606"/>
                    <a:pt x="2201647" y="243505"/>
                    <a:pt x="2201647" y="240819"/>
                  </a:cubicBezTo>
                  <a:cubicBezTo>
                    <a:pt x="2191765" y="250701"/>
                    <a:pt x="2174700" y="260597"/>
                    <a:pt x="2157609" y="260597"/>
                  </a:cubicBezTo>
                  <a:cubicBezTo>
                    <a:pt x="2129771" y="260597"/>
                    <a:pt x="2107293" y="240819"/>
                    <a:pt x="2108198" y="208472"/>
                  </a:cubicBezTo>
                  <a:cubicBezTo>
                    <a:pt x="2109993" y="162638"/>
                    <a:pt x="2162118" y="148261"/>
                    <a:pt x="2199851" y="143778"/>
                  </a:cubicBezTo>
                  <a:lnTo>
                    <a:pt x="2199851" y="129401"/>
                  </a:lnTo>
                  <a:close/>
                  <a:moveTo>
                    <a:pt x="2199851" y="171630"/>
                  </a:moveTo>
                  <a:cubicBezTo>
                    <a:pt x="2180073" y="173425"/>
                    <a:pt x="2164804" y="181512"/>
                    <a:pt x="2164804" y="203976"/>
                  </a:cubicBezTo>
                  <a:cubicBezTo>
                    <a:pt x="2164804" y="216559"/>
                    <a:pt x="2171082" y="222850"/>
                    <a:pt x="2180964" y="222850"/>
                  </a:cubicBezTo>
                  <a:cubicBezTo>
                    <a:pt x="2188160" y="222850"/>
                    <a:pt x="2194438" y="218354"/>
                    <a:pt x="2199838" y="212063"/>
                  </a:cubicBezTo>
                  <a:lnTo>
                    <a:pt x="2199838" y="171630"/>
                  </a:lnTo>
                  <a:lnTo>
                    <a:pt x="2199851" y="171630"/>
                  </a:lnTo>
                  <a:close/>
                  <a:moveTo>
                    <a:pt x="1611264" y="180621"/>
                  </a:moveTo>
                  <a:cubicBezTo>
                    <a:pt x="1610346" y="195890"/>
                    <a:pt x="1614855" y="222850"/>
                    <a:pt x="1638211" y="222850"/>
                  </a:cubicBezTo>
                  <a:cubicBezTo>
                    <a:pt x="1651684" y="222850"/>
                    <a:pt x="1663362" y="212063"/>
                    <a:pt x="1666048" y="198590"/>
                  </a:cubicBezTo>
                  <a:lnTo>
                    <a:pt x="1704700" y="212077"/>
                  </a:lnTo>
                  <a:cubicBezTo>
                    <a:pt x="1702013" y="220163"/>
                    <a:pt x="1684922" y="260610"/>
                    <a:pt x="1633688" y="260610"/>
                  </a:cubicBezTo>
                  <a:cubicBezTo>
                    <a:pt x="1578863" y="260610"/>
                    <a:pt x="1553712" y="216572"/>
                    <a:pt x="1553712" y="167148"/>
                  </a:cubicBezTo>
                  <a:cubicBezTo>
                    <a:pt x="1553712" y="116818"/>
                    <a:pt x="1580686" y="74589"/>
                    <a:pt x="1632784" y="74589"/>
                  </a:cubicBezTo>
                  <a:cubicBezTo>
                    <a:pt x="1687608" y="74589"/>
                    <a:pt x="1707373" y="122218"/>
                    <a:pt x="1707373" y="168943"/>
                  </a:cubicBezTo>
                  <a:lnTo>
                    <a:pt x="1707373" y="180621"/>
                  </a:lnTo>
                  <a:lnTo>
                    <a:pt x="1611264" y="180621"/>
                  </a:lnTo>
                  <a:close/>
                  <a:moveTo>
                    <a:pt x="1654371" y="146465"/>
                  </a:moveTo>
                  <a:cubicBezTo>
                    <a:pt x="1654371" y="130292"/>
                    <a:pt x="1652575" y="110527"/>
                    <a:pt x="1632797" y="110527"/>
                  </a:cubicBezTo>
                  <a:cubicBezTo>
                    <a:pt x="1616637" y="110527"/>
                    <a:pt x="1610332" y="130292"/>
                    <a:pt x="1611251" y="146465"/>
                  </a:cubicBezTo>
                  <a:lnTo>
                    <a:pt x="1654371" y="146465"/>
                  </a:lnTo>
                  <a:close/>
                  <a:moveTo>
                    <a:pt x="1861074" y="79976"/>
                  </a:moveTo>
                  <a:lnTo>
                    <a:pt x="1918586" y="79976"/>
                  </a:lnTo>
                  <a:lnTo>
                    <a:pt x="1918586" y="257006"/>
                  </a:lnTo>
                  <a:lnTo>
                    <a:pt x="1861074" y="257006"/>
                  </a:lnTo>
                  <a:lnTo>
                    <a:pt x="1861074" y="79976"/>
                  </a:lnTo>
                  <a:close/>
                  <a:moveTo>
                    <a:pt x="1861074" y="5387"/>
                  </a:moveTo>
                  <a:lnTo>
                    <a:pt x="1918586" y="5387"/>
                  </a:lnTo>
                  <a:lnTo>
                    <a:pt x="1918586" y="56620"/>
                  </a:lnTo>
                  <a:lnTo>
                    <a:pt x="1861074" y="56620"/>
                  </a:lnTo>
                  <a:lnTo>
                    <a:pt x="1861074" y="5387"/>
                  </a:lnTo>
                  <a:close/>
                  <a:moveTo>
                    <a:pt x="2045272" y="145574"/>
                  </a:moveTo>
                  <a:cubicBezTo>
                    <a:pt x="2045272" y="138392"/>
                    <a:pt x="2045272" y="129401"/>
                    <a:pt x="2042586" y="123109"/>
                  </a:cubicBezTo>
                  <a:cubicBezTo>
                    <a:pt x="2039899" y="115914"/>
                    <a:pt x="2035390" y="110527"/>
                    <a:pt x="2026426" y="110527"/>
                  </a:cubicBezTo>
                  <a:cubicBezTo>
                    <a:pt x="2007553" y="110527"/>
                    <a:pt x="2004853" y="133883"/>
                    <a:pt x="2004853" y="169834"/>
                  </a:cubicBezTo>
                  <a:cubicBezTo>
                    <a:pt x="2004853" y="209377"/>
                    <a:pt x="2011130" y="222850"/>
                    <a:pt x="2026426" y="222850"/>
                  </a:cubicBezTo>
                  <a:cubicBezTo>
                    <a:pt x="2046177" y="222850"/>
                    <a:pt x="2047973" y="202181"/>
                    <a:pt x="2047973" y="188708"/>
                  </a:cubicBezTo>
                  <a:lnTo>
                    <a:pt x="2092902" y="194999"/>
                  </a:lnTo>
                  <a:cubicBezTo>
                    <a:pt x="2088420" y="238132"/>
                    <a:pt x="2063268" y="260597"/>
                    <a:pt x="2021917" y="260597"/>
                  </a:cubicBezTo>
                  <a:cubicBezTo>
                    <a:pt x="1970710" y="260597"/>
                    <a:pt x="1943737" y="215668"/>
                    <a:pt x="1943737" y="171630"/>
                  </a:cubicBezTo>
                  <a:cubicBezTo>
                    <a:pt x="1943737" y="123109"/>
                    <a:pt x="1970710" y="74589"/>
                    <a:pt x="2024604" y="74589"/>
                  </a:cubicBezTo>
                  <a:cubicBezTo>
                    <a:pt x="2084828" y="74589"/>
                    <a:pt x="2094711" y="127605"/>
                    <a:pt x="2094711" y="145574"/>
                  </a:cubicBezTo>
                  <a:lnTo>
                    <a:pt x="2045272" y="145574"/>
                  </a:lnTo>
                  <a:close/>
                  <a:moveTo>
                    <a:pt x="1139468" y="5387"/>
                  </a:moveTo>
                  <a:lnTo>
                    <a:pt x="1223049" y="5387"/>
                  </a:lnTo>
                  <a:lnTo>
                    <a:pt x="1276078" y="257006"/>
                  </a:lnTo>
                  <a:lnTo>
                    <a:pt x="1214962" y="257006"/>
                  </a:lnTo>
                  <a:lnTo>
                    <a:pt x="1205080" y="205785"/>
                  </a:lnTo>
                  <a:lnTo>
                    <a:pt x="1146664" y="205785"/>
                  </a:lnTo>
                  <a:lnTo>
                    <a:pt x="1134986" y="257006"/>
                  </a:lnTo>
                  <a:lnTo>
                    <a:pt x="1080175" y="257006"/>
                  </a:lnTo>
                  <a:lnTo>
                    <a:pt x="1139468" y="5387"/>
                  </a:lnTo>
                  <a:close/>
                  <a:moveTo>
                    <a:pt x="1154751" y="161747"/>
                  </a:moveTo>
                  <a:lnTo>
                    <a:pt x="1196075" y="161747"/>
                  </a:lnTo>
                  <a:lnTo>
                    <a:pt x="1178120" y="59307"/>
                  </a:lnTo>
                  <a:lnTo>
                    <a:pt x="1176297" y="59307"/>
                  </a:lnTo>
                  <a:lnTo>
                    <a:pt x="1154751" y="161747"/>
                  </a:lnTo>
                  <a:close/>
                  <a:moveTo>
                    <a:pt x="1730755" y="79976"/>
                  </a:moveTo>
                  <a:lnTo>
                    <a:pt x="1786471" y="79976"/>
                  </a:lnTo>
                  <a:lnTo>
                    <a:pt x="1786471" y="103345"/>
                  </a:lnTo>
                  <a:lnTo>
                    <a:pt x="1787362" y="103345"/>
                  </a:lnTo>
                  <a:cubicBezTo>
                    <a:pt x="1799040" y="84471"/>
                    <a:pt x="1820614" y="75494"/>
                    <a:pt x="1843078" y="75494"/>
                  </a:cubicBezTo>
                  <a:lnTo>
                    <a:pt x="1843078" y="133005"/>
                  </a:lnTo>
                  <a:cubicBezTo>
                    <a:pt x="1835882" y="130305"/>
                    <a:pt x="1829605" y="128510"/>
                    <a:pt x="1819722" y="128510"/>
                  </a:cubicBezTo>
                  <a:cubicBezTo>
                    <a:pt x="1804454" y="128510"/>
                    <a:pt x="1794571" y="133896"/>
                    <a:pt x="1788267" y="141996"/>
                  </a:cubicBezTo>
                  <a:lnTo>
                    <a:pt x="1788267" y="257019"/>
                  </a:lnTo>
                  <a:lnTo>
                    <a:pt x="1730755" y="257019"/>
                  </a:lnTo>
                  <a:lnTo>
                    <a:pt x="1730755" y="79976"/>
                  </a:lnTo>
                  <a:close/>
                  <a:moveTo>
                    <a:pt x="1440498" y="130292"/>
                  </a:moveTo>
                  <a:lnTo>
                    <a:pt x="1440498" y="257006"/>
                  </a:lnTo>
                  <a:lnTo>
                    <a:pt x="1383892" y="257006"/>
                  </a:lnTo>
                  <a:lnTo>
                    <a:pt x="1383892" y="135692"/>
                  </a:lnTo>
                  <a:cubicBezTo>
                    <a:pt x="1383892" y="125810"/>
                    <a:pt x="1381205" y="119518"/>
                    <a:pt x="1370418" y="119518"/>
                  </a:cubicBezTo>
                  <a:cubicBezTo>
                    <a:pt x="1365018" y="119518"/>
                    <a:pt x="1356054" y="124014"/>
                    <a:pt x="1351545" y="130292"/>
                  </a:cubicBezTo>
                  <a:lnTo>
                    <a:pt x="1351545" y="257006"/>
                  </a:lnTo>
                  <a:lnTo>
                    <a:pt x="1294938" y="257006"/>
                  </a:lnTo>
                  <a:lnTo>
                    <a:pt x="1294938" y="79976"/>
                  </a:lnTo>
                  <a:lnTo>
                    <a:pt x="1350654" y="79976"/>
                  </a:lnTo>
                  <a:lnTo>
                    <a:pt x="1351545" y="97958"/>
                  </a:lnTo>
                  <a:cubicBezTo>
                    <a:pt x="1364127" y="86281"/>
                    <a:pt x="1382109" y="75494"/>
                    <a:pt x="1402778" y="75494"/>
                  </a:cubicBezTo>
                  <a:cubicBezTo>
                    <a:pt x="1420734" y="75494"/>
                    <a:pt x="1432412" y="85376"/>
                    <a:pt x="1437825" y="98849"/>
                  </a:cubicBezTo>
                  <a:lnTo>
                    <a:pt x="1438716" y="98849"/>
                  </a:lnTo>
                  <a:cubicBezTo>
                    <a:pt x="1448599" y="88063"/>
                    <a:pt x="1465663" y="75494"/>
                    <a:pt x="1489059" y="75494"/>
                  </a:cubicBezTo>
                  <a:cubicBezTo>
                    <a:pt x="1513319" y="75494"/>
                    <a:pt x="1529479" y="90763"/>
                    <a:pt x="1529479" y="115927"/>
                  </a:cubicBezTo>
                  <a:lnTo>
                    <a:pt x="1529479" y="257019"/>
                  </a:lnTo>
                  <a:lnTo>
                    <a:pt x="1472872" y="257019"/>
                  </a:lnTo>
                  <a:lnTo>
                    <a:pt x="1472872" y="135705"/>
                  </a:lnTo>
                  <a:cubicBezTo>
                    <a:pt x="1472872" y="125823"/>
                    <a:pt x="1470186" y="119532"/>
                    <a:pt x="1459399" y="119532"/>
                  </a:cubicBezTo>
                  <a:cubicBezTo>
                    <a:pt x="1452190" y="119518"/>
                    <a:pt x="1444117" y="125810"/>
                    <a:pt x="1440498" y="130292"/>
                  </a:cubicBezTo>
                  <a:close/>
                  <a:moveTo>
                    <a:pt x="2285227" y="236337"/>
                  </a:moveTo>
                  <a:cubicBezTo>
                    <a:pt x="2285227" y="222850"/>
                    <a:pt x="2295987" y="212077"/>
                    <a:pt x="2310379" y="212077"/>
                  </a:cubicBezTo>
                  <a:cubicBezTo>
                    <a:pt x="2323730" y="212024"/>
                    <a:pt x="2334585" y="222801"/>
                    <a:pt x="2334639" y="236148"/>
                  </a:cubicBezTo>
                  <a:cubicBezTo>
                    <a:pt x="2334639" y="236211"/>
                    <a:pt x="2334639" y="236273"/>
                    <a:pt x="2334639" y="236337"/>
                  </a:cubicBezTo>
                  <a:cubicBezTo>
                    <a:pt x="2334693" y="249683"/>
                    <a:pt x="2323919" y="260544"/>
                    <a:pt x="2310567" y="260597"/>
                  </a:cubicBezTo>
                  <a:cubicBezTo>
                    <a:pt x="2310500" y="260597"/>
                    <a:pt x="2310446" y="260597"/>
                    <a:pt x="2310379" y="260597"/>
                  </a:cubicBezTo>
                  <a:cubicBezTo>
                    <a:pt x="2295987" y="260610"/>
                    <a:pt x="2285227" y="249810"/>
                    <a:pt x="2285227" y="236337"/>
                  </a:cubicBezTo>
                  <a:close/>
                  <a:moveTo>
                    <a:pt x="2289709" y="236337"/>
                  </a:moveTo>
                  <a:cubicBezTo>
                    <a:pt x="2289709" y="247110"/>
                    <a:pt x="2298701" y="255197"/>
                    <a:pt x="2310379" y="255197"/>
                  </a:cubicBezTo>
                  <a:cubicBezTo>
                    <a:pt x="2321165" y="255197"/>
                    <a:pt x="2330156" y="247110"/>
                    <a:pt x="2330156" y="236337"/>
                  </a:cubicBezTo>
                  <a:cubicBezTo>
                    <a:pt x="2330156" y="225550"/>
                    <a:pt x="2321165" y="216559"/>
                    <a:pt x="2310379" y="216559"/>
                  </a:cubicBezTo>
                  <a:cubicBezTo>
                    <a:pt x="2298701" y="216559"/>
                    <a:pt x="2289709" y="225550"/>
                    <a:pt x="2289709" y="236337"/>
                  </a:cubicBezTo>
                  <a:close/>
                </a:path>
              </a:pathLst>
            </a:custGeom>
            <a:solidFill>
              <a:srgbClr val="2267AD"/>
            </a:solidFill>
            <a:ln w="13473" cap="flat">
              <a:noFill/>
              <a:prstDash val="solid"/>
              <a:miter/>
            </a:ln>
          </p:spPr>
          <p:txBody>
            <a:bodyPr rtlCol="0" anchor="ctr"/>
            <a:lstStyle/>
            <a:p>
              <a:endParaRPr lang="en-US"/>
            </a:p>
          </p:txBody>
        </p:sp>
        <p:sp>
          <p:nvSpPr>
            <p:cNvPr id="29" name="Freeform 137">
              <a:extLst>
                <a:ext uri="{FF2B5EF4-FFF2-40B4-BE49-F238E27FC236}">
                  <a16:creationId xmlns:a16="http://schemas.microsoft.com/office/drawing/2014/main" id="{CB59B703-8D51-4965-B059-7C1990884DD4}"/>
                </a:ext>
              </a:extLst>
            </p:cNvPr>
            <p:cNvSpPr/>
            <p:nvPr>
              <p:custDataLst>
                <p:tags r:id="rId55"/>
              </p:custDataLst>
            </p:nvPr>
          </p:nvSpPr>
          <p:spPr>
            <a:xfrm>
              <a:off x="10364144" y="3314289"/>
              <a:ext cx="22477" cy="26960"/>
            </a:xfrm>
            <a:custGeom>
              <a:avLst/>
              <a:gdLst>
                <a:gd name="connsiteX0" fmla="*/ 21574 w 22477"/>
                <a:gd name="connsiteY0" fmla="*/ 26960 h 26960"/>
                <a:gd name="connsiteX1" fmla="*/ 17092 w 22477"/>
                <a:gd name="connsiteY1" fmla="*/ 26960 h 26960"/>
                <a:gd name="connsiteX2" fmla="*/ 8991 w 22477"/>
                <a:gd name="connsiteY2" fmla="*/ 14378 h 26960"/>
                <a:gd name="connsiteX3" fmla="*/ 4482 w 22477"/>
                <a:gd name="connsiteY3" fmla="*/ 14378 h 26960"/>
                <a:gd name="connsiteX4" fmla="*/ 4482 w 22477"/>
                <a:gd name="connsiteY4" fmla="*/ 26960 h 26960"/>
                <a:gd name="connsiteX5" fmla="*/ 0 w 22477"/>
                <a:gd name="connsiteY5" fmla="*/ 26960 h 26960"/>
                <a:gd name="connsiteX6" fmla="*/ 0 w 22477"/>
                <a:gd name="connsiteY6" fmla="*/ 0 h 26960"/>
                <a:gd name="connsiteX7" fmla="*/ 12582 w 22477"/>
                <a:gd name="connsiteY7" fmla="*/ 0 h 26960"/>
                <a:gd name="connsiteX8" fmla="*/ 18887 w 22477"/>
                <a:gd name="connsiteY8" fmla="*/ 891 h 26960"/>
                <a:gd name="connsiteX9" fmla="*/ 22478 w 22477"/>
                <a:gd name="connsiteY9" fmla="*/ 7182 h 26960"/>
                <a:gd name="connsiteX10" fmla="*/ 13487 w 22477"/>
                <a:gd name="connsiteY10" fmla="*/ 14378 h 26960"/>
                <a:gd name="connsiteX11" fmla="*/ 21574 w 22477"/>
                <a:gd name="connsiteY11" fmla="*/ 26960 h 26960"/>
                <a:gd name="connsiteX12" fmla="*/ 9005 w 22477"/>
                <a:gd name="connsiteY12" fmla="*/ 10787 h 26960"/>
                <a:gd name="connsiteX13" fmla="*/ 17996 w 22477"/>
                <a:gd name="connsiteY13" fmla="*/ 7182 h 26960"/>
                <a:gd name="connsiteX14" fmla="*/ 11691 w 22477"/>
                <a:gd name="connsiteY14" fmla="*/ 2687 h 26960"/>
                <a:gd name="connsiteX15" fmla="*/ 4496 w 22477"/>
                <a:gd name="connsiteY15" fmla="*/ 2687 h 26960"/>
                <a:gd name="connsiteX16" fmla="*/ 4496 w 22477"/>
                <a:gd name="connsiteY16" fmla="*/ 10773 h 26960"/>
                <a:gd name="connsiteX17" fmla="*/ 9005 w 22477"/>
                <a:gd name="connsiteY17" fmla="*/ 10773 h 26960"/>
                <a:gd name="connsiteX18" fmla="*/ 9005 w 22477"/>
                <a:gd name="connsiteY18" fmla="*/ 10787 h 2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477" h="26960">
                  <a:moveTo>
                    <a:pt x="21574" y="26960"/>
                  </a:moveTo>
                  <a:lnTo>
                    <a:pt x="17092" y="26960"/>
                  </a:lnTo>
                  <a:lnTo>
                    <a:pt x="8991" y="14378"/>
                  </a:lnTo>
                  <a:lnTo>
                    <a:pt x="4482" y="14378"/>
                  </a:lnTo>
                  <a:lnTo>
                    <a:pt x="4482" y="26960"/>
                  </a:lnTo>
                  <a:lnTo>
                    <a:pt x="0" y="26960"/>
                  </a:lnTo>
                  <a:lnTo>
                    <a:pt x="0" y="0"/>
                  </a:lnTo>
                  <a:lnTo>
                    <a:pt x="12582" y="0"/>
                  </a:lnTo>
                  <a:cubicBezTo>
                    <a:pt x="14378" y="0"/>
                    <a:pt x="17092" y="0"/>
                    <a:pt x="18887" y="891"/>
                  </a:cubicBezTo>
                  <a:cubicBezTo>
                    <a:pt x="21574" y="2687"/>
                    <a:pt x="22478" y="4482"/>
                    <a:pt x="22478" y="7182"/>
                  </a:cubicBezTo>
                  <a:cubicBezTo>
                    <a:pt x="22478" y="12569"/>
                    <a:pt x="17996" y="14378"/>
                    <a:pt x="13487" y="14378"/>
                  </a:cubicBezTo>
                  <a:lnTo>
                    <a:pt x="21574" y="26960"/>
                  </a:lnTo>
                  <a:close/>
                  <a:moveTo>
                    <a:pt x="9005" y="10787"/>
                  </a:moveTo>
                  <a:cubicBezTo>
                    <a:pt x="12596" y="10787"/>
                    <a:pt x="17996" y="11678"/>
                    <a:pt x="17996" y="7182"/>
                  </a:cubicBezTo>
                  <a:cubicBezTo>
                    <a:pt x="17996" y="3591"/>
                    <a:pt x="15282" y="2687"/>
                    <a:pt x="11691" y="2687"/>
                  </a:cubicBezTo>
                  <a:lnTo>
                    <a:pt x="4496" y="2687"/>
                  </a:lnTo>
                  <a:lnTo>
                    <a:pt x="4496" y="10773"/>
                  </a:lnTo>
                  <a:lnTo>
                    <a:pt x="9005" y="10773"/>
                  </a:lnTo>
                  <a:lnTo>
                    <a:pt x="9005" y="10787"/>
                  </a:lnTo>
                  <a:close/>
                </a:path>
              </a:pathLst>
            </a:custGeom>
            <a:solidFill>
              <a:srgbClr val="2267AD"/>
            </a:solidFill>
            <a:ln w="13473" cap="flat">
              <a:noFill/>
              <a:prstDash val="solid"/>
              <a:miter/>
            </a:ln>
          </p:spPr>
          <p:txBody>
            <a:bodyPr rtlCol="0" anchor="ctr"/>
            <a:lstStyle/>
            <a:p>
              <a:endParaRPr lang="en-US"/>
            </a:p>
          </p:txBody>
        </p:sp>
      </p:grpSp>
      <p:grpSp>
        <p:nvGrpSpPr>
          <p:cNvPr id="30" name="Group 29">
            <a:extLst>
              <a:ext uri="{FF2B5EF4-FFF2-40B4-BE49-F238E27FC236}">
                <a16:creationId xmlns:a16="http://schemas.microsoft.com/office/drawing/2014/main" id="{56035717-E519-4311-AFC6-4005CEBC7983}"/>
              </a:ext>
            </a:extLst>
          </p:cNvPr>
          <p:cNvGrpSpPr/>
          <p:nvPr>
            <p:custDataLst>
              <p:tags r:id="rId21"/>
            </p:custDataLst>
          </p:nvPr>
        </p:nvGrpSpPr>
        <p:grpSpPr>
          <a:xfrm>
            <a:off x="7927344" y="3537946"/>
            <a:ext cx="595820" cy="384008"/>
            <a:chOff x="2220650" y="2736747"/>
            <a:chExt cx="2758355" cy="1777771"/>
          </a:xfrm>
        </p:grpSpPr>
        <p:sp>
          <p:nvSpPr>
            <p:cNvPr id="31" name="Freeform 139">
              <a:extLst>
                <a:ext uri="{FF2B5EF4-FFF2-40B4-BE49-F238E27FC236}">
                  <a16:creationId xmlns:a16="http://schemas.microsoft.com/office/drawing/2014/main" id="{C1679204-F018-4A32-A625-E6B5A2B0F86C}"/>
                </a:ext>
              </a:extLst>
            </p:cNvPr>
            <p:cNvSpPr/>
            <p:nvPr>
              <p:custDataLst>
                <p:tags r:id="rId48"/>
              </p:custDataLst>
            </p:nvPr>
          </p:nvSpPr>
          <p:spPr>
            <a:xfrm>
              <a:off x="2220650" y="3052128"/>
              <a:ext cx="2617834" cy="1462390"/>
            </a:xfrm>
            <a:custGeom>
              <a:avLst/>
              <a:gdLst>
                <a:gd name="connsiteX0" fmla="*/ 1323093 w 2617834"/>
                <a:gd name="connsiteY0" fmla="*/ 341919 h 1462390"/>
                <a:gd name="connsiteX1" fmla="*/ 1098164 w 2617834"/>
                <a:gd name="connsiteY1" fmla="*/ 341919 h 1462390"/>
                <a:gd name="connsiteX2" fmla="*/ 1098164 w 2617834"/>
                <a:gd name="connsiteY2" fmla="*/ 1441868 h 1462390"/>
                <a:gd name="connsiteX3" fmla="*/ 1323093 w 2617834"/>
                <a:gd name="connsiteY3" fmla="*/ 1441868 h 1462390"/>
                <a:gd name="connsiteX4" fmla="*/ 1323093 w 2617834"/>
                <a:gd name="connsiteY4" fmla="*/ 341919 h 1462390"/>
                <a:gd name="connsiteX5" fmla="*/ 1529327 w 2617834"/>
                <a:gd name="connsiteY5" fmla="*/ 343733 h 1462390"/>
                <a:gd name="connsiteX6" fmla="*/ 1529327 w 2617834"/>
                <a:gd name="connsiteY6" fmla="*/ 549967 h 1462390"/>
                <a:gd name="connsiteX7" fmla="*/ 1718694 w 2617834"/>
                <a:gd name="connsiteY7" fmla="*/ 549967 h 1462390"/>
                <a:gd name="connsiteX8" fmla="*/ 1718694 w 2617834"/>
                <a:gd name="connsiteY8" fmla="*/ 1170511 h 1462390"/>
                <a:gd name="connsiteX9" fmla="*/ 1787429 w 2617834"/>
                <a:gd name="connsiteY9" fmla="*/ 1376745 h 1462390"/>
                <a:gd name="connsiteX10" fmla="*/ 1968953 w 2617834"/>
                <a:gd name="connsiteY10" fmla="*/ 1458749 h 1462390"/>
                <a:gd name="connsiteX11" fmla="*/ 2167962 w 2617834"/>
                <a:gd name="connsiteY11" fmla="*/ 1408695 h 1462390"/>
                <a:gd name="connsiteX12" fmla="*/ 2171559 w 2617834"/>
                <a:gd name="connsiteY12" fmla="*/ 1406881 h 1462390"/>
                <a:gd name="connsiteX13" fmla="*/ 2171559 w 2617834"/>
                <a:gd name="connsiteY13" fmla="*/ 1403254 h 1462390"/>
                <a:gd name="connsiteX14" fmla="*/ 2225241 w 2617834"/>
                <a:gd name="connsiteY14" fmla="*/ 1193998 h 1462390"/>
                <a:gd name="connsiteX15" fmla="*/ 2211972 w 2617834"/>
                <a:gd name="connsiteY15" fmla="*/ 1202431 h 1462390"/>
                <a:gd name="connsiteX16" fmla="*/ 2045531 w 2617834"/>
                <a:gd name="connsiteY16" fmla="*/ 1257322 h 1462390"/>
                <a:gd name="connsiteX17" fmla="*/ 1940025 w 2617834"/>
                <a:gd name="connsiteY17" fmla="*/ 1133696 h 1462390"/>
                <a:gd name="connsiteX18" fmla="*/ 1940025 w 2617834"/>
                <a:gd name="connsiteY18" fmla="*/ 549982 h 1462390"/>
                <a:gd name="connsiteX19" fmla="*/ 2169761 w 2617834"/>
                <a:gd name="connsiteY19" fmla="*/ 549982 h 1462390"/>
                <a:gd name="connsiteX20" fmla="*/ 2169761 w 2617834"/>
                <a:gd name="connsiteY20" fmla="*/ 343733 h 1462390"/>
                <a:gd name="connsiteX21" fmla="*/ 1940025 w 2617834"/>
                <a:gd name="connsiteY21" fmla="*/ 343733 h 1462390"/>
                <a:gd name="connsiteX22" fmla="*/ 1940025 w 2617834"/>
                <a:gd name="connsiteY22" fmla="*/ 0 h 1462390"/>
                <a:gd name="connsiteX23" fmla="*/ 1718694 w 2617834"/>
                <a:gd name="connsiteY23" fmla="*/ 118804 h 1462390"/>
                <a:gd name="connsiteX24" fmla="*/ 1718694 w 2617834"/>
                <a:gd name="connsiteY24" fmla="*/ 343733 h 1462390"/>
                <a:gd name="connsiteX25" fmla="*/ 1529327 w 2617834"/>
                <a:gd name="connsiteY25" fmla="*/ 343733 h 1462390"/>
                <a:gd name="connsiteX26" fmla="*/ 2617834 w 2617834"/>
                <a:gd name="connsiteY26" fmla="*/ 341919 h 1462390"/>
                <a:gd name="connsiteX27" fmla="*/ 2391092 w 2617834"/>
                <a:gd name="connsiteY27" fmla="*/ 341919 h 1462390"/>
                <a:gd name="connsiteX28" fmla="*/ 2391092 w 2617834"/>
                <a:gd name="connsiteY28" fmla="*/ 1441868 h 1462390"/>
                <a:gd name="connsiteX29" fmla="*/ 2617834 w 2617834"/>
                <a:gd name="connsiteY29" fmla="*/ 1441868 h 1462390"/>
                <a:gd name="connsiteX30" fmla="*/ 2617834 w 2617834"/>
                <a:gd name="connsiteY30" fmla="*/ 341919 h 1462390"/>
                <a:gd name="connsiteX31" fmla="*/ 969113 w 2617834"/>
                <a:gd name="connsiteY31" fmla="*/ 515010 h 1462390"/>
                <a:gd name="connsiteX32" fmla="*/ 964277 w 2617834"/>
                <a:gd name="connsiteY32" fmla="*/ 511383 h 1462390"/>
                <a:gd name="connsiteX33" fmla="*/ 575311 w 2617834"/>
                <a:gd name="connsiteY33" fmla="*/ 323829 h 1462390"/>
                <a:gd name="connsiteX34" fmla="*/ 171262 w 2617834"/>
                <a:gd name="connsiteY34" fmla="*/ 472784 h 1462390"/>
                <a:gd name="connsiteX35" fmla="*/ 0 w 2617834"/>
                <a:gd name="connsiteY35" fmla="*/ 893700 h 1462390"/>
                <a:gd name="connsiteX36" fmla="*/ 171262 w 2617834"/>
                <a:gd name="connsiteY36" fmla="*/ 1314645 h 1462390"/>
                <a:gd name="connsiteX37" fmla="*/ 575311 w 2617834"/>
                <a:gd name="connsiteY37" fmla="*/ 1462391 h 1462390"/>
                <a:gd name="connsiteX38" fmla="*/ 964277 w 2617834"/>
                <a:gd name="connsiteY38" fmla="*/ 1276046 h 1462390"/>
                <a:gd name="connsiteX39" fmla="*/ 969113 w 2617834"/>
                <a:gd name="connsiteY39" fmla="*/ 1272419 h 1462390"/>
                <a:gd name="connsiteX40" fmla="*/ 841861 w 2617834"/>
                <a:gd name="connsiteY40" fmla="*/ 1118643 h 1462390"/>
                <a:gd name="connsiteX41" fmla="*/ 837040 w 2617834"/>
                <a:gd name="connsiteY41" fmla="*/ 1123450 h 1462390"/>
                <a:gd name="connsiteX42" fmla="*/ 570490 w 2617834"/>
                <a:gd name="connsiteY42" fmla="*/ 1247679 h 1462390"/>
                <a:gd name="connsiteX43" fmla="*/ 323844 w 2617834"/>
                <a:gd name="connsiteY43" fmla="*/ 1146980 h 1462390"/>
                <a:gd name="connsiteX44" fmla="*/ 226757 w 2617834"/>
                <a:gd name="connsiteY44" fmla="*/ 893685 h 1462390"/>
                <a:gd name="connsiteX45" fmla="*/ 323844 w 2617834"/>
                <a:gd name="connsiteY45" fmla="*/ 638606 h 1462390"/>
                <a:gd name="connsiteX46" fmla="*/ 570490 w 2617834"/>
                <a:gd name="connsiteY46" fmla="*/ 539705 h 1462390"/>
                <a:gd name="connsiteX47" fmla="*/ 837040 w 2617834"/>
                <a:gd name="connsiteY47" fmla="*/ 663920 h 1462390"/>
                <a:gd name="connsiteX48" fmla="*/ 841861 w 2617834"/>
                <a:gd name="connsiteY48" fmla="*/ 668756 h 1462390"/>
                <a:gd name="connsiteX49" fmla="*/ 969113 w 2617834"/>
                <a:gd name="connsiteY49" fmla="*/ 515010 h 14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617834" h="1462390">
                  <a:moveTo>
                    <a:pt x="1323093" y="341919"/>
                  </a:moveTo>
                  <a:lnTo>
                    <a:pt x="1098164" y="341919"/>
                  </a:lnTo>
                  <a:lnTo>
                    <a:pt x="1098164" y="1441868"/>
                  </a:lnTo>
                  <a:lnTo>
                    <a:pt x="1323093" y="1441868"/>
                  </a:lnTo>
                  <a:lnTo>
                    <a:pt x="1323093" y="341919"/>
                  </a:lnTo>
                  <a:close/>
                  <a:moveTo>
                    <a:pt x="1529327" y="343733"/>
                  </a:moveTo>
                  <a:lnTo>
                    <a:pt x="1529327" y="549967"/>
                  </a:lnTo>
                  <a:lnTo>
                    <a:pt x="1718694" y="549967"/>
                  </a:lnTo>
                  <a:lnTo>
                    <a:pt x="1718694" y="1170511"/>
                  </a:lnTo>
                  <a:cubicBezTo>
                    <a:pt x="1718694" y="1256128"/>
                    <a:pt x="1742195" y="1324892"/>
                    <a:pt x="1787429" y="1376745"/>
                  </a:cubicBezTo>
                  <a:cubicBezTo>
                    <a:pt x="1832662" y="1430427"/>
                    <a:pt x="1892964" y="1456936"/>
                    <a:pt x="1968953" y="1458749"/>
                  </a:cubicBezTo>
                  <a:cubicBezTo>
                    <a:pt x="2044307" y="1460563"/>
                    <a:pt x="2111258" y="1443667"/>
                    <a:pt x="2167962" y="1408695"/>
                  </a:cubicBezTo>
                  <a:lnTo>
                    <a:pt x="2171559" y="1406881"/>
                  </a:lnTo>
                  <a:lnTo>
                    <a:pt x="2171559" y="1403254"/>
                  </a:lnTo>
                  <a:lnTo>
                    <a:pt x="2225241" y="1193998"/>
                  </a:lnTo>
                  <a:lnTo>
                    <a:pt x="2211972" y="1202431"/>
                  </a:lnTo>
                  <a:cubicBezTo>
                    <a:pt x="2151670" y="1239231"/>
                    <a:pt x="2096205" y="1257322"/>
                    <a:pt x="2045531" y="1257322"/>
                  </a:cubicBezTo>
                  <a:cubicBezTo>
                    <a:pt x="1975587" y="1257322"/>
                    <a:pt x="1940025" y="1215715"/>
                    <a:pt x="1940025" y="1133696"/>
                  </a:cubicBezTo>
                  <a:lnTo>
                    <a:pt x="1940025" y="549982"/>
                  </a:lnTo>
                  <a:lnTo>
                    <a:pt x="2169761" y="549982"/>
                  </a:lnTo>
                  <a:lnTo>
                    <a:pt x="2169761" y="343733"/>
                  </a:lnTo>
                  <a:lnTo>
                    <a:pt x="1940025" y="343733"/>
                  </a:lnTo>
                  <a:lnTo>
                    <a:pt x="1940025" y="0"/>
                  </a:lnTo>
                  <a:lnTo>
                    <a:pt x="1718694" y="118804"/>
                  </a:lnTo>
                  <a:lnTo>
                    <a:pt x="1718694" y="343733"/>
                  </a:lnTo>
                  <a:lnTo>
                    <a:pt x="1529327" y="343733"/>
                  </a:lnTo>
                  <a:close/>
                  <a:moveTo>
                    <a:pt x="2617834" y="341919"/>
                  </a:moveTo>
                  <a:lnTo>
                    <a:pt x="2391092" y="341919"/>
                  </a:lnTo>
                  <a:lnTo>
                    <a:pt x="2391092" y="1441868"/>
                  </a:lnTo>
                  <a:lnTo>
                    <a:pt x="2617834" y="1441868"/>
                  </a:lnTo>
                  <a:lnTo>
                    <a:pt x="2617834" y="341919"/>
                  </a:lnTo>
                  <a:close/>
                  <a:moveTo>
                    <a:pt x="969113" y="515010"/>
                  </a:moveTo>
                  <a:lnTo>
                    <a:pt x="964277" y="511383"/>
                  </a:lnTo>
                  <a:cubicBezTo>
                    <a:pt x="860556" y="385354"/>
                    <a:pt x="730901" y="323829"/>
                    <a:pt x="575311" y="323829"/>
                  </a:cubicBezTo>
                  <a:cubicBezTo>
                    <a:pt x="412497" y="323829"/>
                    <a:pt x="278610" y="373884"/>
                    <a:pt x="171262" y="472784"/>
                  </a:cubicBezTo>
                  <a:cubicBezTo>
                    <a:pt x="57294" y="577110"/>
                    <a:pt x="0" y="717617"/>
                    <a:pt x="0" y="893700"/>
                  </a:cubicBezTo>
                  <a:cubicBezTo>
                    <a:pt x="0" y="1069783"/>
                    <a:pt x="57294" y="1209110"/>
                    <a:pt x="171262" y="1314645"/>
                  </a:cubicBezTo>
                  <a:cubicBezTo>
                    <a:pt x="276797" y="1413530"/>
                    <a:pt x="412482" y="1462391"/>
                    <a:pt x="575311" y="1462391"/>
                  </a:cubicBezTo>
                  <a:cubicBezTo>
                    <a:pt x="730901" y="1462391"/>
                    <a:pt x="861750" y="1400276"/>
                    <a:pt x="964277" y="1276046"/>
                  </a:cubicBezTo>
                  <a:lnTo>
                    <a:pt x="969113" y="1272419"/>
                  </a:lnTo>
                  <a:lnTo>
                    <a:pt x="841861" y="1118643"/>
                  </a:lnTo>
                  <a:lnTo>
                    <a:pt x="837040" y="1123450"/>
                  </a:lnTo>
                  <a:cubicBezTo>
                    <a:pt x="754417" y="1205454"/>
                    <a:pt x="665778" y="1247679"/>
                    <a:pt x="570490" y="1247679"/>
                  </a:cubicBezTo>
                  <a:cubicBezTo>
                    <a:pt x="470985" y="1247679"/>
                    <a:pt x="388966" y="1213902"/>
                    <a:pt x="323844" y="1146980"/>
                  </a:cubicBezTo>
                  <a:cubicBezTo>
                    <a:pt x="258102" y="1081239"/>
                    <a:pt x="226757" y="996197"/>
                    <a:pt x="226757" y="893685"/>
                  </a:cubicBezTo>
                  <a:cubicBezTo>
                    <a:pt x="226757" y="791173"/>
                    <a:pt x="258102" y="705527"/>
                    <a:pt x="323844" y="638606"/>
                  </a:cubicBezTo>
                  <a:cubicBezTo>
                    <a:pt x="388966" y="573468"/>
                    <a:pt x="470985" y="539705"/>
                    <a:pt x="570490" y="539705"/>
                  </a:cubicBezTo>
                  <a:cubicBezTo>
                    <a:pt x="665763" y="539705"/>
                    <a:pt x="754417" y="581916"/>
                    <a:pt x="837040" y="663920"/>
                  </a:cubicBezTo>
                  <a:lnTo>
                    <a:pt x="841861" y="668756"/>
                  </a:lnTo>
                  <a:lnTo>
                    <a:pt x="969113" y="515010"/>
                  </a:lnTo>
                  <a:close/>
                </a:path>
              </a:pathLst>
            </a:custGeom>
            <a:solidFill>
              <a:srgbClr val="36377C"/>
            </a:solidFill>
            <a:ln w="14707" cap="flat">
              <a:noFill/>
              <a:prstDash val="solid"/>
              <a:miter/>
            </a:ln>
          </p:spPr>
          <p:txBody>
            <a:bodyPr rtlCol="0" anchor="ctr"/>
            <a:lstStyle/>
            <a:p>
              <a:endParaRPr lang="en-US"/>
            </a:p>
          </p:txBody>
        </p:sp>
        <p:sp>
          <p:nvSpPr>
            <p:cNvPr id="32" name="Freeform 140">
              <a:extLst>
                <a:ext uri="{FF2B5EF4-FFF2-40B4-BE49-F238E27FC236}">
                  <a16:creationId xmlns:a16="http://schemas.microsoft.com/office/drawing/2014/main" id="{C4EF13AA-C223-4A0C-89C9-CEB1AB4F530A}"/>
                </a:ext>
              </a:extLst>
            </p:cNvPr>
            <p:cNvSpPr/>
            <p:nvPr>
              <p:custDataLst>
                <p:tags r:id="rId49"/>
              </p:custDataLst>
            </p:nvPr>
          </p:nvSpPr>
          <p:spPr>
            <a:xfrm>
              <a:off x="3168046" y="2736747"/>
              <a:ext cx="1810959" cy="479418"/>
            </a:xfrm>
            <a:custGeom>
              <a:avLst/>
              <a:gdLst>
                <a:gd name="connsiteX0" fmla="*/ 261714 w 1810959"/>
                <a:gd name="connsiteY0" fmla="*/ 476396 h 479418"/>
                <a:gd name="connsiteX1" fmla="*/ 562042 w 1810959"/>
                <a:gd name="connsiteY1" fmla="*/ 268349 h 479418"/>
                <a:gd name="connsiteX2" fmla="*/ 905775 w 1810959"/>
                <a:gd name="connsiteY2" fmla="*/ 198390 h 479418"/>
                <a:gd name="connsiteX3" fmla="*/ 1251336 w 1810959"/>
                <a:gd name="connsiteY3" fmla="*/ 268349 h 479418"/>
                <a:gd name="connsiteX4" fmla="*/ 1549231 w 1810959"/>
                <a:gd name="connsiteY4" fmla="*/ 476396 h 479418"/>
                <a:gd name="connsiteX5" fmla="*/ 1552858 w 1810959"/>
                <a:gd name="connsiteY5" fmla="*/ 479419 h 479418"/>
                <a:gd name="connsiteX6" fmla="*/ 1810960 w 1810959"/>
                <a:gd name="connsiteY6" fmla="*/ 479419 h 479418"/>
                <a:gd name="connsiteX7" fmla="*/ 1801317 w 1810959"/>
                <a:gd name="connsiteY7" fmla="*/ 464351 h 479418"/>
                <a:gd name="connsiteX8" fmla="*/ 1406925 w 1810959"/>
                <a:gd name="connsiteY8" fmla="*/ 123021 h 479418"/>
                <a:gd name="connsiteX9" fmla="*/ 905789 w 1810959"/>
                <a:gd name="connsiteY9" fmla="*/ 0 h 479418"/>
                <a:gd name="connsiteX10" fmla="*/ 404049 w 1810959"/>
                <a:gd name="connsiteY10" fmla="*/ 123021 h 479418"/>
                <a:gd name="connsiteX11" fmla="*/ 10247 w 1810959"/>
                <a:gd name="connsiteY11" fmla="*/ 464336 h 479418"/>
                <a:gd name="connsiteX12" fmla="*/ 0 w 1810959"/>
                <a:gd name="connsiteY12" fmla="*/ 479404 h 479418"/>
                <a:gd name="connsiteX13" fmla="*/ 259915 w 1810959"/>
                <a:gd name="connsiteY13" fmla="*/ 479404 h 479418"/>
                <a:gd name="connsiteX14" fmla="*/ 261714 w 1810959"/>
                <a:gd name="connsiteY14" fmla="*/ 476396 h 47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0959" h="479418">
                  <a:moveTo>
                    <a:pt x="261714" y="476396"/>
                  </a:moveTo>
                  <a:cubicBezTo>
                    <a:pt x="350368" y="385944"/>
                    <a:pt x="449268" y="317194"/>
                    <a:pt x="562042" y="268349"/>
                  </a:cubicBezTo>
                  <a:cubicBezTo>
                    <a:pt x="670599" y="221317"/>
                    <a:pt x="786366" y="198390"/>
                    <a:pt x="905775" y="198390"/>
                  </a:cubicBezTo>
                  <a:cubicBezTo>
                    <a:pt x="1024594" y="198390"/>
                    <a:pt x="1140346" y="221302"/>
                    <a:pt x="1251336" y="268349"/>
                  </a:cubicBezTo>
                  <a:cubicBezTo>
                    <a:pt x="1361677" y="317194"/>
                    <a:pt x="1460563" y="385944"/>
                    <a:pt x="1549231" y="476396"/>
                  </a:cubicBezTo>
                  <a:lnTo>
                    <a:pt x="1552858" y="479419"/>
                  </a:lnTo>
                  <a:lnTo>
                    <a:pt x="1810960" y="479419"/>
                  </a:lnTo>
                  <a:lnTo>
                    <a:pt x="1801317" y="464351"/>
                  </a:lnTo>
                  <a:cubicBezTo>
                    <a:pt x="1698805" y="320217"/>
                    <a:pt x="1566112" y="206249"/>
                    <a:pt x="1406925" y="123021"/>
                  </a:cubicBezTo>
                  <a:cubicBezTo>
                    <a:pt x="1247709" y="40398"/>
                    <a:pt x="1081873" y="0"/>
                    <a:pt x="905789" y="0"/>
                  </a:cubicBezTo>
                  <a:cubicBezTo>
                    <a:pt x="731520" y="0"/>
                    <a:pt x="563265" y="40398"/>
                    <a:pt x="404049" y="123021"/>
                  </a:cubicBezTo>
                  <a:cubicBezTo>
                    <a:pt x="244833" y="206234"/>
                    <a:pt x="112169" y="320202"/>
                    <a:pt x="10247" y="464336"/>
                  </a:cubicBezTo>
                  <a:lnTo>
                    <a:pt x="0" y="479404"/>
                  </a:lnTo>
                  <a:lnTo>
                    <a:pt x="259915" y="479404"/>
                  </a:lnTo>
                  <a:lnTo>
                    <a:pt x="261714" y="476396"/>
                  </a:lnTo>
                  <a:close/>
                </a:path>
              </a:pathLst>
            </a:custGeom>
            <a:solidFill>
              <a:srgbClr val="CC2131"/>
            </a:solidFill>
            <a:ln w="14707" cap="flat">
              <a:noFill/>
              <a:prstDash val="solid"/>
              <a:miter/>
            </a:ln>
          </p:spPr>
          <p:txBody>
            <a:bodyPr rtlCol="0" anchor="ctr"/>
            <a:lstStyle/>
            <a:p>
              <a:endParaRPr lang="en-US"/>
            </a:p>
          </p:txBody>
        </p:sp>
        <p:sp>
          <p:nvSpPr>
            <p:cNvPr id="33" name="Freeform 141">
              <a:extLst>
                <a:ext uri="{FF2B5EF4-FFF2-40B4-BE49-F238E27FC236}">
                  <a16:creationId xmlns:a16="http://schemas.microsoft.com/office/drawing/2014/main" id="{E76E1BF3-91DB-4FE2-ACA7-06A65D0D898C}"/>
                </a:ext>
              </a:extLst>
            </p:cNvPr>
            <p:cNvSpPr/>
            <p:nvPr>
              <p:custDataLst>
                <p:tags r:id="rId50"/>
              </p:custDataLst>
            </p:nvPr>
          </p:nvSpPr>
          <p:spPr>
            <a:xfrm>
              <a:off x="2220650" y="3052128"/>
              <a:ext cx="2617834" cy="1462390"/>
            </a:xfrm>
            <a:custGeom>
              <a:avLst/>
              <a:gdLst>
                <a:gd name="connsiteX0" fmla="*/ 1323093 w 2617834"/>
                <a:gd name="connsiteY0" fmla="*/ 341919 h 1462390"/>
                <a:gd name="connsiteX1" fmla="*/ 1098164 w 2617834"/>
                <a:gd name="connsiteY1" fmla="*/ 341919 h 1462390"/>
                <a:gd name="connsiteX2" fmla="*/ 1098164 w 2617834"/>
                <a:gd name="connsiteY2" fmla="*/ 1441868 h 1462390"/>
                <a:gd name="connsiteX3" fmla="*/ 1323093 w 2617834"/>
                <a:gd name="connsiteY3" fmla="*/ 1441868 h 1462390"/>
                <a:gd name="connsiteX4" fmla="*/ 1323093 w 2617834"/>
                <a:gd name="connsiteY4" fmla="*/ 341919 h 1462390"/>
                <a:gd name="connsiteX5" fmla="*/ 1529327 w 2617834"/>
                <a:gd name="connsiteY5" fmla="*/ 343733 h 1462390"/>
                <a:gd name="connsiteX6" fmla="*/ 1529327 w 2617834"/>
                <a:gd name="connsiteY6" fmla="*/ 549967 h 1462390"/>
                <a:gd name="connsiteX7" fmla="*/ 1718694 w 2617834"/>
                <a:gd name="connsiteY7" fmla="*/ 549967 h 1462390"/>
                <a:gd name="connsiteX8" fmla="*/ 1718694 w 2617834"/>
                <a:gd name="connsiteY8" fmla="*/ 1170511 h 1462390"/>
                <a:gd name="connsiteX9" fmla="*/ 1787429 w 2617834"/>
                <a:gd name="connsiteY9" fmla="*/ 1376745 h 1462390"/>
                <a:gd name="connsiteX10" fmla="*/ 1968953 w 2617834"/>
                <a:gd name="connsiteY10" fmla="*/ 1458749 h 1462390"/>
                <a:gd name="connsiteX11" fmla="*/ 2167962 w 2617834"/>
                <a:gd name="connsiteY11" fmla="*/ 1408695 h 1462390"/>
                <a:gd name="connsiteX12" fmla="*/ 2171559 w 2617834"/>
                <a:gd name="connsiteY12" fmla="*/ 1406881 h 1462390"/>
                <a:gd name="connsiteX13" fmla="*/ 2171559 w 2617834"/>
                <a:gd name="connsiteY13" fmla="*/ 1403254 h 1462390"/>
                <a:gd name="connsiteX14" fmla="*/ 2225241 w 2617834"/>
                <a:gd name="connsiteY14" fmla="*/ 1193998 h 1462390"/>
                <a:gd name="connsiteX15" fmla="*/ 2211972 w 2617834"/>
                <a:gd name="connsiteY15" fmla="*/ 1202431 h 1462390"/>
                <a:gd name="connsiteX16" fmla="*/ 2045531 w 2617834"/>
                <a:gd name="connsiteY16" fmla="*/ 1257322 h 1462390"/>
                <a:gd name="connsiteX17" fmla="*/ 1940025 w 2617834"/>
                <a:gd name="connsiteY17" fmla="*/ 1133696 h 1462390"/>
                <a:gd name="connsiteX18" fmla="*/ 1940025 w 2617834"/>
                <a:gd name="connsiteY18" fmla="*/ 549982 h 1462390"/>
                <a:gd name="connsiteX19" fmla="*/ 2169761 w 2617834"/>
                <a:gd name="connsiteY19" fmla="*/ 549982 h 1462390"/>
                <a:gd name="connsiteX20" fmla="*/ 2169761 w 2617834"/>
                <a:gd name="connsiteY20" fmla="*/ 343733 h 1462390"/>
                <a:gd name="connsiteX21" fmla="*/ 1940025 w 2617834"/>
                <a:gd name="connsiteY21" fmla="*/ 343733 h 1462390"/>
                <a:gd name="connsiteX22" fmla="*/ 1940025 w 2617834"/>
                <a:gd name="connsiteY22" fmla="*/ 0 h 1462390"/>
                <a:gd name="connsiteX23" fmla="*/ 1718694 w 2617834"/>
                <a:gd name="connsiteY23" fmla="*/ 118804 h 1462390"/>
                <a:gd name="connsiteX24" fmla="*/ 1718694 w 2617834"/>
                <a:gd name="connsiteY24" fmla="*/ 343733 h 1462390"/>
                <a:gd name="connsiteX25" fmla="*/ 1529327 w 2617834"/>
                <a:gd name="connsiteY25" fmla="*/ 343733 h 1462390"/>
                <a:gd name="connsiteX26" fmla="*/ 2617834 w 2617834"/>
                <a:gd name="connsiteY26" fmla="*/ 341919 h 1462390"/>
                <a:gd name="connsiteX27" fmla="*/ 2391092 w 2617834"/>
                <a:gd name="connsiteY27" fmla="*/ 341919 h 1462390"/>
                <a:gd name="connsiteX28" fmla="*/ 2391092 w 2617834"/>
                <a:gd name="connsiteY28" fmla="*/ 1441868 h 1462390"/>
                <a:gd name="connsiteX29" fmla="*/ 2617834 w 2617834"/>
                <a:gd name="connsiteY29" fmla="*/ 1441868 h 1462390"/>
                <a:gd name="connsiteX30" fmla="*/ 2617834 w 2617834"/>
                <a:gd name="connsiteY30" fmla="*/ 341919 h 1462390"/>
                <a:gd name="connsiteX31" fmla="*/ 969113 w 2617834"/>
                <a:gd name="connsiteY31" fmla="*/ 515010 h 1462390"/>
                <a:gd name="connsiteX32" fmla="*/ 964277 w 2617834"/>
                <a:gd name="connsiteY32" fmla="*/ 511383 h 1462390"/>
                <a:gd name="connsiteX33" fmla="*/ 575311 w 2617834"/>
                <a:gd name="connsiteY33" fmla="*/ 323829 h 1462390"/>
                <a:gd name="connsiteX34" fmla="*/ 171262 w 2617834"/>
                <a:gd name="connsiteY34" fmla="*/ 472784 h 1462390"/>
                <a:gd name="connsiteX35" fmla="*/ 0 w 2617834"/>
                <a:gd name="connsiteY35" fmla="*/ 893700 h 1462390"/>
                <a:gd name="connsiteX36" fmla="*/ 171262 w 2617834"/>
                <a:gd name="connsiteY36" fmla="*/ 1314645 h 1462390"/>
                <a:gd name="connsiteX37" fmla="*/ 575311 w 2617834"/>
                <a:gd name="connsiteY37" fmla="*/ 1462391 h 1462390"/>
                <a:gd name="connsiteX38" fmla="*/ 964277 w 2617834"/>
                <a:gd name="connsiteY38" fmla="*/ 1276046 h 1462390"/>
                <a:gd name="connsiteX39" fmla="*/ 969113 w 2617834"/>
                <a:gd name="connsiteY39" fmla="*/ 1272419 h 1462390"/>
                <a:gd name="connsiteX40" fmla="*/ 841861 w 2617834"/>
                <a:gd name="connsiteY40" fmla="*/ 1118643 h 1462390"/>
                <a:gd name="connsiteX41" fmla="*/ 837040 w 2617834"/>
                <a:gd name="connsiteY41" fmla="*/ 1123450 h 1462390"/>
                <a:gd name="connsiteX42" fmla="*/ 570490 w 2617834"/>
                <a:gd name="connsiteY42" fmla="*/ 1247679 h 1462390"/>
                <a:gd name="connsiteX43" fmla="*/ 323844 w 2617834"/>
                <a:gd name="connsiteY43" fmla="*/ 1146980 h 1462390"/>
                <a:gd name="connsiteX44" fmla="*/ 226757 w 2617834"/>
                <a:gd name="connsiteY44" fmla="*/ 893685 h 1462390"/>
                <a:gd name="connsiteX45" fmla="*/ 323844 w 2617834"/>
                <a:gd name="connsiteY45" fmla="*/ 638606 h 1462390"/>
                <a:gd name="connsiteX46" fmla="*/ 570490 w 2617834"/>
                <a:gd name="connsiteY46" fmla="*/ 539705 h 1462390"/>
                <a:gd name="connsiteX47" fmla="*/ 837040 w 2617834"/>
                <a:gd name="connsiteY47" fmla="*/ 663920 h 1462390"/>
                <a:gd name="connsiteX48" fmla="*/ 841861 w 2617834"/>
                <a:gd name="connsiteY48" fmla="*/ 668756 h 1462390"/>
                <a:gd name="connsiteX49" fmla="*/ 969113 w 2617834"/>
                <a:gd name="connsiteY49" fmla="*/ 515010 h 1462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617834" h="1462390">
                  <a:moveTo>
                    <a:pt x="1323093" y="341919"/>
                  </a:moveTo>
                  <a:lnTo>
                    <a:pt x="1098164" y="341919"/>
                  </a:lnTo>
                  <a:lnTo>
                    <a:pt x="1098164" y="1441868"/>
                  </a:lnTo>
                  <a:lnTo>
                    <a:pt x="1323093" y="1441868"/>
                  </a:lnTo>
                  <a:lnTo>
                    <a:pt x="1323093" y="341919"/>
                  </a:lnTo>
                  <a:close/>
                  <a:moveTo>
                    <a:pt x="1529327" y="343733"/>
                  </a:moveTo>
                  <a:lnTo>
                    <a:pt x="1529327" y="549967"/>
                  </a:lnTo>
                  <a:lnTo>
                    <a:pt x="1718694" y="549967"/>
                  </a:lnTo>
                  <a:lnTo>
                    <a:pt x="1718694" y="1170511"/>
                  </a:lnTo>
                  <a:cubicBezTo>
                    <a:pt x="1718694" y="1256128"/>
                    <a:pt x="1742195" y="1324892"/>
                    <a:pt x="1787429" y="1376745"/>
                  </a:cubicBezTo>
                  <a:cubicBezTo>
                    <a:pt x="1832662" y="1430427"/>
                    <a:pt x="1892964" y="1456936"/>
                    <a:pt x="1968953" y="1458749"/>
                  </a:cubicBezTo>
                  <a:cubicBezTo>
                    <a:pt x="2044307" y="1460563"/>
                    <a:pt x="2111258" y="1443667"/>
                    <a:pt x="2167962" y="1408695"/>
                  </a:cubicBezTo>
                  <a:lnTo>
                    <a:pt x="2171559" y="1406881"/>
                  </a:lnTo>
                  <a:lnTo>
                    <a:pt x="2171559" y="1403254"/>
                  </a:lnTo>
                  <a:lnTo>
                    <a:pt x="2225241" y="1193998"/>
                  </a:lnTo>
                  <a:lnTo>
                    <a:pt x="2211972" y="1202431"/>
                  </a:lnTo>
                  <a:cubicBezTo>
                    <a:pt x="2151670" y="1239231"/>
                    <a:pt x="2096205" y="1257322"/>
                    <a:pt x="2045531" y="1257322"/>
                  </a:cubicBezTo>
                  <a:cubicBezTo>
                    <a:pt x="1975587" y="1257322"/>
                    <a:pt x="1940025" y="1215715"/>
                    <a:pt x="1940025" y="1133696"/>
                  </a:cubicBezTo>
                  <a:lnTo>
                    <a:pt x="1940025" y="549982"/>
                  </a:lnTo>
                  <a:lnTo>
                    <a:pt x="2169761" y="549982"/>
                  </a:lnTo>
                  <a:lnTo>
                    <a:pt x="2169761" y="343733"/>
                  </a:lnTo>
                  <a:lnTo>
                    <a:pt x="1940025" y="343733"/>
                  </a:lnTo>
                  <a:lnTo>
                    <a:pt x="1940025" y="0"/>
                  </a:lnTo>
                  <a:lnTo>
                    <a:pt x="1718694" y="118804"/>
                  </a:lnTo>
                  <a:lnTo>
                    <a:pt x="1718694" y="343733"/>
                  </a:lnTo>
                  <a:lnTo>
                    <a:pt x="1529327" y="343733"/>
                  </a:lnTo>
                  <a:close/>
                  <a:moveTo>
                    <a:pt x="2617834" y="341919"/>
                  </a:moveTo>
                  <a:lnTo>
                    <a:pt x="2391092" y="341919"/>
                  </a:lnTo>
                  <a:lnTo>
                    <a:pt x="2391092" y="1441868"/>
                  </a:lnTo>
                  <a:lnTo>
                    <a:pt x="2617834" y="1441868"/>
                  </a:lnTo>
                  <a:lnTo>
                    <a:pt x="2617834" y="341919"/>
                  </a:lnTo>
                  <a:close/>
                  <a:moveTo>
                    <a:pt x="969113" y="515010"/>
                  </a:moveTo>
                  <a:lnTo>
                    <a:pt x="964277" y="511383"/>
                  </a:lnTo>
                  <a:cubicBezTo>
                    <a:pt x="860556" y="385354"/>
                    <a:pt x="730901" y="323829"/>
                    <a:pt x="575311" y="323829"/>
                  </a:cubicBezTo>
                  <a:cubicBezTo>
                    <a:pt x="412497" y="323829"/>
                    <a:pt x="278610" y="373884"/>
                    <a:pt x="171262" y="472784"/>
                  </a:cubicBezTo>
                  <a:cubicBezTo>
                    <a:pt x="57294" y="577110"/>
                    <a:pt x="0" y="717617"/>
                    <a:pt x="0" y="893700"/>
                  </a:cubicBezTo>
                  <a:cubicBezTo>
                    <a:pt x="0" y="1069783"/>
                    <a:pt x="57294" y="1209110"/>
                    <a:pt x="171262" y="1314645"/>
                  </a:cubicBezTo>
                  <a:cubicBezTo>
                    <a:pt x="276797" y="1413530"/>
                    <a:pt x="412482" y="1462391"/>
                    <a:pt x="575311" y="1462391"/>
                  </a:cubicBezTo>
                  <a:cubicBezTo>
                    <a:pt x="730901" y="1462391"/>
                    <a:pt x="861750" y="1400276"/>
                    <a:pt x="964277" y="1276046"/>
                  </a:cubicBezTo>
                  <a:lnTo>
                    <a:pt x="969113" y="1272419"/>
                  </a:lnTo>
                  <a:lnTo>
                    <a:pt x="841861" y="1118643"/>
                  </a:lnTo>
                  <a:lnTo>
                    <a:pt x="837040" y="1123450"/>
                  </a:lnTo>
                  <a:cubicBezTo>
                    <a:pt x="754417" y="1205454"/>
                    <a:pt x="665778" y="1247679"/>
                    <a:pt x="570490" y="1247679"/>
                  </a:cubicBezTo>
                  <a:cubicBezTo>
                    <a:pt x="470985" y="1247679"/>
                    <a:pt x="388966" y="1213902"/>
                    <a:pt x="323844" y="1146980"/>
                  </a:cubicBezTo>
                  <a:cubicBezTo>
                    <a:pt x="258102" y="1081239"/>
                    <a:pt x="226757" y="996197"/>
                    <a:pt x="226757" y="893685"/>
                  </a:cubicBezTo>
                  <a:cubicBezTo>
                    <a:pt x="226757" y="791173"/>
                    <a:pt x="258102" y="705527"/>
                    <a:pt x="323844" y="638606"/>
                  </a:cubicBezTo>
                  <a:cubicBezTo>
                    <a:pt x="388966" y="573468"/>
                    <a:pt x="470985" y="539705"/>
                    <a:pt x="570490" y="539705"/>
                  </a:cubicBezTo>
                  <a:cubicBezTo>
                    <a:pt x="665763" y="539705"/>
                    <a:pt x="754417" y="581916"/>
                    <a:pt x="837040" y="663920"/>
                  </a:cubicBezTo>
                  <a:lnTo>
                    <a:pt x="841861" y="668756"/>
                  </a:lnTo>
                  <a:lnTo>
                    <a:pt x="969113" y="515010"/>
                  </a:lnTo>
                  <a:close/>
                </a:path>
              </a:pathLst>
            </a:custGeom>
            <a:solidFill>
              <a:srgbClr val="36377C"/>
            </a:solidFill>
            <a:ln w="14707" cap="flat">
              <a:noFill/>
              <a:prstDash val="solid"/>
              <a:miter/>
            </a:ln>
          </p:spPr>
          <p:txBody>
            <a:bodyPr rtlCol="0" anchor="ctr"/>
            <a:lstStyle/>
            <a:p>
              <a:endParaRPr lang="en-US"/>
            </a:p>
          </p:txBody>
        </p:sp>
        <p:sp>
          <p:nvSpPr>
            <p:cNvPr id="34" name="Freeform 142">
              <a:extLst>
                <a:ext uri="{FF2B5EF4-FFF2-40B4-BE49-F238E27FC236}">
                  <a16:creationId xmlns:a16="http://schemas.microsoft.com/office/drawing/2014/main" id="{94C89C82-EB70-450B-9AB3-9835FFEB5A1E}"/>
                </a:ext>
              </a:extLst>
            </p:cNvPr>
            <p:cNvSpPr/>
            <p:nvPr>
              <p:custDataLst>
                <p:tags r:id="rId51"/>
              </p:custDataLst>
            </p:nvPr>
          </p:nvSpPr>
          <p:spPr>
            <a:xfrm>
              <a:off x="3168046" y="2736747"/>
              <a:ext cx="1810959" cy="479418"/>
            </a:xfrm>
            <a:custGeom>
              <a:avLst/>
              <a:gdLst>
                <a:gd name="connsiteX0" fmla="*/ 261714 w 1810959"/>
                <a:gd name="connsiteY0" fmla="*/ 476396 h 479418"/>
                <a:gd name="connsiteX1" fmla="*/ 562042 w 1810959"/>
                <a:gd name="connsiteY1" fmla="*/ 268349 h 479418"/>
                <a:gd name="connsiteX2" fmla="*/ 905775 w 1810959"/>
                <a:gd name="connsiteY2" fmla="*/ 198390 h 479418"/>
                <a:gd name="connsiteX3" fmla="*/ 1251336 w 1810959"/>
                <a:gd name="connsiteY3" fmla="*/ 268349 h 479418"/>
                <a:gd name="connsiteX4" fmla="*/ 1549231 w 1810959"/>
                <a:gd name="connsiteY4" fmla="*/ 476396 h 479418"/>
                <a:gd name="connsiteX5" fmla="*/ 1552858 w 1810959"/>
                <a:gd name="connsiteY5" fmla="*/ 479419 h 479418"/>
                <a:gd name="connsiteX6" fmla="*/ 1810960 w 1810959"/>
                <a:gd name="connsiteY6" fmla="*/ 479419 h 479418"/>
                <a:gd name="connsiteX7" fmla="*/ 1801317 w 1810959"/>
                <a:gd name="connsiteY7" fmla="*/ 464351 h 479418"/>
                <a:gd name="connsiteX8" fmla="*/ 1406925 w 1810959"/>
                <a:gd name="connsiteY8" fmla="*/ 123021 h 479418"/>
                <a:gd name="connsiteX9" fmla="*/ 905789 w 1810959"/>
                <a:gd name="connsiteY9" fmla="*/ 0 h 479418"/>
                <a:gd name="connsiteX10" fmla="*/ 404049 w 1810959"/>
                <a:gd name="connsiteY10" fmla="*/ 123021 h 479418"/>
                <a:gd name="connsiteX11" fmla="*/ 10247 w 1810959"/>
                <a:gd name="connsiteY11" fmla="*/ 464336 h 479418"/>
                <a:gd name="connsiteX12" fmla="*/ 0 w 1810959"/>
                <a:gd name="connsiteY12" fmla="*/ 479404 h 479418"/>
                <a:gd name="connsiteX13" fmla="*/ 259915 w 1810959"/>
                <a:gd name="connsiteY13" fmla="*/ 479404 h 479418"/>
                <a:gd name="connsiteX14" fmla="*/ 261714 w 1810959"/>
                <a:gd name="connsiteY14" fmla="*/ 476396 h 47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10959" h="479418">
                  <a:moveTo>
                    <a:pt x="261714" y="476396"/>
                  </a:moveTo>
                  <a:cubicBezTo>
                    <a:pt x="350368" y="385944"/>
                    <a:pt x="449268" y="317194"/>
                    <a:pt x="562042" y="268349"/>
                  </a:cubicBezTo>
                  <a:cubicBezTo>
                    <a:pt x="670599" y="221317"/>
                    <a:pt x="786366" y="198390"/>
                    <a:pt x="905775" y="198390"/>
                  </a:cubicBezTo>
                  <a:cubicBezTo>
                    <a:pt x="1024594" y="198390"/>
                    <a:pt x="1140346" y="221302"/>
                    <a:pt x="1251336" y="268349"/>
                  </a:cubicBezTo>
                  <a:cubicBezTo>
                    <a:pt x="1361677" y="317194"/>
                    <a:pt x="1460563" y="385944"/>
                    <a:pt x="1549231" y="476396"/>
                  </a:cubicBezTo>
                  <a:lnTo>
                    <a:pt x="1552858" y="479419"/>
                  </a:lnTo>
                  <a:lnTo>
                    <a:pt x="1810960" y="479419"/>
                  </a:lnTo>
                  <a:lnTo>
                    <a:pt x="1801317" y="464351"/>
                  </a:lnTo>
                  <a:cubicBezTo>
                    <a:pt x="1698805" y="320217"/>
                    <a:pt x="1566112" y="206249"/>
                    <a:pt x="1406925" y="123021"/>
                  </a:cubicBezTo>
                  <a:cubicBezTo>
                    <a:pt x="1247709" y="40398"/>
                    <a:pt x="1081873" y="0"/>
                    <a:pt x="905789" y="0"/>
                  </a:cubicBezTo>
                  <a:cubicBezTo>
                    <a:pt x="731520" y="0"/>
                    <a:pt x="563265" y="40398"/>
                    <a:pt x="404049" y="123021"/>
                  </a:cubicBezTo>
                  <a:cubicBezTo>
                    <a:pt x="244833" y="206234"/>
                    <a:pt x="112169" y="320202"/>
                    <a:pt x="10247" y="464336"/>
                  </a:cubicBezTo>
                  <a:lnTo>
                    <a:pt x="0" y="479404"/>
                  </a:lnTo>
                  <a:lnTo>
                    <a:pt x="259915" y="479404"/>
                  </a:lnTo>
                  <a:lnTo>
                    <a:pt x="261714" y="476396"/>
                  </a:lnTo>
                  <a:close/>
                </a:path>
              </a:pathLst>
            </a:custGeom>
            <a:solidFill>
              <a:srgbClr val="CA3132"/>
            </a:solidFill>
            <a:ln w="14707" cap="flat">
              <a:noFill/>
              <a:prstDash val="solid"/>
              <a:miter/>
            </a:ln>
          </p:spPr>
          <p:txBody>
            <a:bodyPr rtlCol="0" anchor="ctr"/>
            <a:lstStyle/>
            <a:p>
              <a:endParaRPr lang="en-US"/>
            </a:p>
          </p:txBody>
        </p:sp>
      </p:grpSp>
      <p:grpSp>
        <p:nvGrpSpPr>
          <p:cNvPr id="35" name="Group 34">
            <a:extLst>
              <a:ext uri="{FF2B5EF4-FFF2-40B4-BE49-F238E27FC236}">
                <a16:creationId xmlns:a16="http://schemas.microsoft.com/office/drawing/2014/main" id="{E7AF07EC-B945-48F7-9CF7-B1230E104450}"/>
              </a:ext>
            </a:extLst>
          </p:cNvPr>
          <p:cNvGrpSpPr/>
          <p:nvPr>
            <p:custDataLst>
              <p:tags r:id="rId22"/>
            </p:custDataLst>
          </p:nvPr>
        </p:nvGrpSpPr>
        <p:grpSpPr>
          <a:xfrm>
            <a:off x="3429052" y="5436772"/>
            <a:ext cx="1014464" cy="365686"/>
            <a:chOff x="645364" y="2299045"/>
            <a:chExt cx="6245008" cy="2251151"/>
          </a:xfrm>
        </p:grpSpPr>
        <p:sp>
          <p:nvSpPr>
            <p:cNvPr id="36" name="Freeform 144">
              <a:extLst>
                <a:ext uri="{FF2B5EF4-FFF2-40B4-BE49-F238E27FC236}">
                  <a16:creationId xmlns:a16="http://schemas.microsoft.com/office/drawing/2014/main" id="{4ECE0342-0D65-4C60-ADFB-0B8E042BCC66}"/>
                </a:ext>
              </a:extLst>
            </p:cNvPr>
            <p:cNvSpPr/>
            <p:nvPr>
              <p:custDataLst>
                <p:tags r:id="rId46"/>
              </p:custDataLst>
            </p:nvPr>
          </p:nvSpPr>
          <p:spPr>
            <a:xfrm>
              <a:off x="4443104" y="2369279"/>
              <a:ext cx="1637505" cy="1101721"/>
            </a:xfrm>
            <a:custGeom>
              <a:avLst/>
              <a:gdLst>
                <a:gd name="connsiteX0" fmla="*/ 80974 w 1637505"/>
                <a:gd name="connsiteY0" fmla="*/ 1101722 h 1101721"/>
                <a:gd name="connsiteX1" fmla="*/ 40857 w 1637505"/>
                <a:gd name="connsiteY1" fmla="*/ 1081752 h 1101721"/>
                <a:gd name="connsiteX2" fmla="*/ 241231 w 1637505"/>
                <a:gd name="connsiteY2" fmla="*/ 763690 h 1101721"/>
                <a:gd name="connsiteX3" fmla="*/ 241231 w 1637505"/>
                <a:gd name="connsiteY3" fmla="*/ 550843 h 1101721"/>
                <a:gd name="connsiteX4" fmla="*/ 303842 w 1637505"/>
                <a:gd name="connsiteY4" fmla="*/ 580905 h 1101721"/>
                <a:gd name="connsiteX5" fmla="*/ 434037 w 1637505"/>
                <a:gd name="connsiteY5" fmla="*/ 450674 h 1101721"/>
                <a:gd name="connsiteX6" fmla="*/ 391503 w 1637505"/>
                <a:gd name="connsiteY6" fmla="*/ 340519 h 1101721"/>
                <a:gd name="connsiteX7" fmla="*/ 1230276 w 1637505"/>
                <a:gd name="connsiteY7" fmla="*/ 105109 h 1101721"/>
                <a:gd name="connsiteX8" fmla="*/ 1175234 w 1637505"/>
                <a:gd name="connsiteY8" fmla="*/ 52554 h 1101721"/>
                <a:gd name="connsiteX9" fmla="*/ 1267799 w 1637505"/>
                <a:gd name="connsiteY9" fmla="*/ 0 h 1101721"/>
                <a:gd name="connsiteX10" fmla="*/ 1633405 w 1637505"/>
                <a:gd name="connsiteY10" fmla="*/ 262878 h 1101721"/>
                <a:gd name="connsiteX11" fmla="*/ 1272881 w 1637505"/>
                <a:gd name="connsiteY11" fmla="*/ 35036 h 1101721"/>
                <a:gd name="connsiteX12" fmla="*/ 1230276 w 1637505"/>
                <a:gd name="connsiteY12" fmla="*/ 62575 h 1101721"/>
                <a:gd name="connsiteX13" fmla="*/ 1312927 w 1637505"/>
                <a:gd name="connsiteY13" fmla="*/ 130160 h 1101721"/>
                <a:gd name="connsiteX14" fmla="*/ 446509 w 1637505"/>
                <a:gd name="connsiteY14" fmla="*/ 363047 h 1101721"/>
                <a:gd name="connsiteX15" fmla="*/ 484068 w 1637505"/>
                <a:gd name="connsiteY15" fmla="*/ 458207 h 1101721"/>
                <a:gd name="connsiteX16" fmla="*/ 348863 w 1637505"/>
                <a:gd name="connsiteY16" fmla="*/ 593412 h 1101721"/>
                <a:gd name="connsiteX17" fmla="*/ 852162 w 1637505"/>
                <a:gd name="connsiteY17" fmla="*/ 505786 h 1101721"/>
                <a:gd name="connsiteX18" fmla="*/ 857243 w 1637505"/>
                <a:gd name="connsiteY18" fmla="*/ 500776 h 1101721"/>
                <a:gd name="connsiteX19" fmla="*/ 814639 w 1637505"/>
                <a:gd name="connsiteY19" fmla="*/ 458207 h 1101721"/>
                <a:gd name="connsiteX20" fmla="*/ 922341 w 1637505"/>
                <a:gd name="connsiteY20" fmla="*/ 593412 h 1101721"/>
                <a:gd name="connsiteX21" fmla="*/ 889721 w 1637505"/>
                <a:gd name="connsiteY21" fmla="*/ 593412 h 1101721"/>
                <a:gd name="connsiteX22" fmla="*/ 879736 w 1637505"/>
                <a:gd name="connsiteY22" fmla="*/ 533325 h 1101721"/>
                <a:gd name="connsiteX23" fmla="*/ 281278 w 1637505"/>
                <a:gd name="connsiteY23" fmla="*/ 628484 h 1101721"/>
                <a:gd name="connsiteX24" fmla="*/ 281278 w 1637505"/>
                <a:gd name="connsiteY24" fmla="*/ 793751 h 1101721"/>
                <a:gd name="connsiteX25" fmla="*/ 28385 w 1637505"/>
                <a:gd name="connsiteY25" fmla="*/ 1024116 h 1101721"/>
                <a:gd name="connsiteX26" fmla="*/ 80974 w 1637505"/>
                <a:gd name="connsiteY26" fmla="*/ 1101722 h 110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637505" h="1101721">
                  <a:moveTo>
                    <a:pt x="80974" y="1101722"/>
                  </a:moveTo>
                  <a:cubicBezTo>
                    <a:pt x="68395" y="1099234"/>
                    <a:pt x="53436" y="1091737"/>
                    <a:pt x="40857" y="1081752"/>
                  </a:cubicBezTo>
                  <a:cubicBezTo>
                    <a:pt x="-74272" y="969039"/>
                    <a:pt x="73477" y="838808"/>
                    <a:pt x="241231" y="763690"/>
                  </a:cubicBezTo>
                  <a:lnTo>
                    <a:pt x="241231" y="550843"/>
                  </a:lnTo>
                  <a:cubicBezTo>
                    <a:pt x="281278" y="573372"/>
                    <a:pt x="301319" y="575894"/>
                    <a:pt x="303842" y="580905"/>
                  </a:cubicBezTo>
                  <a:lnTo>
                    <a:pt x="434037" y="450674"/>
                  </a:lnTo>
                  <a:lnTo>
                    <a:pt x="391503" y="340519"/>
                  </a:lnTo>
                  <a:cubicBezTo>
                    <a:pt x="769617" y="207801"/>
                    <a:pt x="922341" y="157698"/>
                    <a:pt x="1230276" y="105109"/>
                  </a:cubicBezTo>
                  <a:lnTo>
                    <a:pt x="1175234" y="52554"/>
                  </a:lnTo>
                  <a:lnTo>
                    <a:pt x="1267799" y="0"/>
                  </a:lnTo>
                  <a:cubicBezTo>
                    <a:pt x="1473149" y="70072"/>
                    <a:pt x="1668442" y="87626"/>
                    <a:pt x="1633405" y="262878"/>
                  </a:cubicBezTo>
                  <a:cubicBezTo>
                    <a:pt x="1643390" y="145191"/>
                    <a:pt x="1498200" y="100134"/>
                    <a:pt x="1272881" y="35036"/>
                  </a:cubicBezTo>
                  <a:lnTo>
                    <a:pt x="1230276" y="62575"/>
                  </a:lnTo>
                  <a:lnTo>
                    <a:pt x="1312927" y="130160"/>
                  </a:lnTo>
                  <a:cubicBezTo>
                    <a:pt x="944833" y="195293"/>
                    <a:pt x="716992" y="267888"/>
                    <a:pt x="446509" y="363047"/>
                  </a:cubicBezTo>
                  <a:lnTo>
                    <a:pt x="484068" y="458207"/>
                  </a:lnTo>
                  <a:lnTo>
                    <a:pt x="348863" y="593412"/>
                  </a:lnTo>
                  <a:cubicBezTo>
                    <a:pt x="371427" y="598458"/>
                    <a:pt x="606837" y="681074"/>
                    <a:pt x="852162" y="505786"/>
                  </a:cubicBezTo>
                  <a:cubicBezTo>
                    <a:pt x="854649" y="505786"/>
                    <a:pt x="857243" y="503299"/>
                    <a:pt x="857243" y="500776"/>
                  </a:cubicBezTo>
                  <a:cubicBezTo>
                    <a:pt x="849674" y="488268"/>
                    <a:pt x="834679" y="475725"/>
                    <a:pt x="814639" y="458207"/>
                  </a:cubicBezTo>
                  <a:cubicBezTo>
                    <a:pt x="884746" y="463217"/>
                    <a:pt x="932326" y="528315"/>
                    <a:pt x="922341" y="593412"/>
                  </a:cubicBezTo>
                  <a:lnTo>
                    <a:pt x="889721" y="593412"/>
                  </a:lnTo>
                  <a:cubicBezTo>
                    <a:pt x="894802" y="573407"/>
                    <a:pt x="889721" y="548320"/>
                    <a:pt x="879736" y="533325"/>
                  </a:cubicBezTo>
                  <a:cubicBezTo>
                    <a:pt x="691941" y="673541"/>
                    <a:pt x="469073" y="693582"/>
                    <a:pt x="281278" y="628484"/>
                  </a:cubicBezTo>
                  <a:lnTo>
                    <a:pt x="281278" y="793751"/>
                  </a:lnTo>
                  <a:cubicBezTo>
                    <a:pt x="191129" y="826300"/>
                    <a:pt x="25862" y="926434"/>
                    <a:pt x="28385" y="1024116"/>
                  </a:cubicBezTo>
                  <a:cubicBezTo>
                    <a:pt x="33359" y="1071660"/>
                    <a:pt x="58411" y="1089214"/>
                    <a:pt x="80974" y="1101722"/>
                  </a:cubicBezTo>
                  <a:close/>
                </a:path>
              </a:pathLst>
            </a:custGeom>
            <a:solidFill>
              <a:srgbClr val="000000"/>
            </a:solidFill>
            <a:ln w="35534" cap="flat">
              <a:noFill/>
              <a:prstDash val="solid"/>
              <a:miter/>
            </a:ln>
          </p:spPr>
          <p:txBody>
            <a:bodyPr rtlCol="0" anchor="ctr"/>
            <a:lstStyle/>
            <a:p>
              <a:endParaRPr lang="en-US"/>
            </a:p>
          </p:txBody>
        </p:sp>
        <p:sp>
          <p:nvSpPr>
            <p:cNvPr id="37" name="Freeform 145">
              <a:extLst>
                <a:ext uri="{FF2B5EF4-FFF2-40B4-BE49-F238E27FC236}">
                  <a16:creationId xmlns:a16="http://schemas.microsoft.com/office/drawing/2014/main" id="{77CF8467-D2A0-430F-9BD5-2886FC942530}"/>
                </a:ext>
              </a:extLst>
            </p:cNvPr>
            <p:cNvSpPr/>
            <p:nvPr>
              <p:custDataLst>
                <p:tags r:id="rId47"/>
              </p:custDataLst>
            </p:nvPr>
          </p:nvSpPr>
          <p:spPr>
            <a:xfrm>
              <a:off x="645364" y="2299045"/>
              <a:ext cx="6245008" cy="2251151"/>
            </a:xfrm>
            <a:custGeom>
              <a:avLst/>
              <a:gdLst>
                <a:gd name="connsiteX0" fmla="*/ 4649902 w 6245008"/>
                <a:gd name="connsiteY0" fmla="*/ 1129386 h 2251151"/>
                <a:gd name="connsiteX1" fmla="*/ 3948822 w 6245008"/>
                <a:gd name="connsiteY1" fmla="*/ 1329689 h 2251151"/>
                <a:gd name="connsiteX2" fmla="*/ 3680934 w 6245008"/>
                <a:gd name="connsiteY2" fmla="*/ 783821 h 2251151"/>
                <a:gd name="connsiteX3" fmla="*/ 4577342 w 6245008"/>
                <a:gd name="connsiteY3" fmla="*/ 100224 h 2251151"/>
                <a:gd name="connsiteX4" fmla="*/ 5075631 w 6245008"/>
                <a:gd name="connsiteY4" fmla="*/ 54 h 2251151"/>
                <a:gd name="connsiteX5" fmla="*/ 5576443 w 6245008"/>
                <a:gd name="connsiteY5" fmla="*/ 333076 h 2251151"/>
                <a:gd name="connsiteX6" fmla="*/ 5143251 w 6245008"/>
                <a:gd name="connsiteY6" fmla="*/ 996632 h 2251151"/>
                <a:gd name="connsiteX7" fmla="*/ 5175800 w 6245008"/>
                <a:gd name="connsiteY7" fmla="*/ 1131873 h 2251151"/>
                <a:gd name="connsiteX8" fmla="*/ 6239999 w 6245008"/>
                <a:gd name="connsiteY8" fmla="*/ 831365 h 2251151"/>
                <a:gd name="connsiteX9" fmla="*/ 4875363 w 6245008"/>
                <a:gd name="connsiteY9" fmla="*/ 1161899 h 2251151"/>
                <a:gd name="connsiteX10" fmla="*/ 4935380 w 6245008"/>
                <a:gd name="connsiteY10" fmla="*/ 1006617 h 2251151"/>
                <a:gd name="connsiteX11" fmla="*/ 5075631 w 6245008"/>
                <a:gd name="connsiteY11" fmla="*/ 833852 h 2251151"/>
                <a:gd name="connsiteX12" fmla="*/ 5408688 w 6245008"/>
                <a:gd name="connsiteY12" fmla="*/ 400661 h 2251151"/>
                <a:gd name="connsiteX13" fmla="*/ 5065575 w 6245008"/>
                <a:gd name="connsiteY13" fmla="*/ 70162 h 2251151"/>
                <a:gd name="connsiteX14" fmla="*/ 4973009 w 6245008"/>
                <a:gd name="connsiteY14" fmla="*/ 122716 h 2251151"/>
                <a:gd name="connsiteX15" fmla="*/ 5028052 w 6245008"/>
                <a:gd name="connsiteY15" fmla="*/ 175271 h 2251151"/>
                <a:gd name="connsiteX16" fmla="*/ 4189279 w 6245008"/>
                <a:gd name="connsiteY16" fmla="*/ 410681 h 2251151"/>
                <a:gd name="connsiteX17" fmla="*/ 4231813 w 6245008"/>
                <a:gd name="connsiteY17" fmla="*/ 520836 h 2251151"/>
                <a:gd name="connsiteX18" fmla="*/ 4101617 w 6245008"/>
                <a:gd name="connsiteY18" fmla="*/ 651067 h 2251151"/>
                <a:gd name="connsiteX19" fmla="*/ 4039007 w 6245008"/>
                <a:gd name="connsiteY19" fmla="*/ 621005 h 2251151"/>
                <a:gd name="connsiteX20" fmla="*/ 4039007 w 6245008"/>
                <a:gd name="connsiteY20" fmla="*/ 833852 h 2251151"/>
                <a:gd name="connsiteX21" fmla="*/ 3838632 w 6245008"/>
                <a:gd name="connsiteY21" fmla="*/ 1151914 h 2251151"/>
                <a:gd name="connsiteX22" fmla="*/ 3878750 w 6245008"/>
                <a:gd name="connsiteY22" fmla="*/ 1171884 h 2251151"/>
                <a:gd name="connsiteX23" fmla="*/ 4649902 w 6245008"/>
                <a:gd name="connsiteY23" fmla="*/ 1129386 h 2251151"/>
                <a:gd name="connsiteX24" fmla="*/ 1201927 w 6245008"/>
                <a:gd name="connsiteY24" fmla="*/ 1710290 h 2251151"/>
                <a:gd name="connsiteX25" fmla="*/ 1201927 w 6245008"/>
                <a:gd name="connsiteY25" fmla="*/ 1582582 h 2251151"/>
                <a:gd name="connsiteX26" fmla="*/ 1389722 w 6245008"/>
                <a:gd name="connsiteY26" fmla="*/ 1582582 h 2251151"/>
                <a:gd name="connsiteX27" fmla="*/ 1389722 w 6245008"/>
                <a:gd name="connsiteY27" fmla="*/ 1710290 h 2251151"/>
                <a:gd name="connsiteX28" fmla="*/ 1201927 w 6245008"/>
                <a:gd name="connsiteY28" fmla="*/ 1710290 h 2251151"/>
                <a:gd name="connsiteX29" fmla="*/ 1206937 w 6245008"/>
                <a:gd name="connsiteY29" fmla="*/ 2238640 h 2251151"/>
                <a:gd name="connsiteX30" fmla="*/ 1206937 w 6245008"/>
                <a:gd name="connsiteY30" fmla="*/ 1780398 h 2251151"/>
                <a:gd name="connsiteX31" fmla="*/ 1382225 w 6245008"/>
                <a:gd name="connsiteY31" fmla="*/ 1780398 h 2251151"/>
                <a:gd name="connsiteX32" fmla="*/ 1382225 w 6245008"/>
                <a:gd name="connsiteY32" fmla="*/ 2238640 h 2251151"/>
                <a:gd name="connsiteX33" fmla="*/ 1206937 w 6245008"/>
                <a:gd name="connsiteY33" fmla="*/ 2238640 h 2251151"/>
                <a:gd name="connsiteX34" fmla="*/ 3277698 w 6245008"/>
                <a:gd name="connsiteY34" fmla="*/ 1998255 h 2251151"/>
                <a:gd name="connsiteX35" fmla="*/ 3245220 w 6245008"/>
                <a:gd name="connsiteY35" fmla="*/ 1898121 h 2251151"/>
                <a:gd name="connsiteX36" fmla="*/ 3152584 w 6245008"/>
                <a:gd name="connsiteY36" fmla="*/ 1860562 h 2251151"/>
                <a:gd name="connsiteX37" fmla="*/ 3150096 w 6245008"/>
                <a:gd name="connsiteY37" fmla="*/ 1860562 h 2251151"/>
                <a:gd name="connsiteX38" fmla="*/ 3057389 w 6245008"/>
                <a:gd name="connsiteY38" fmla="*/ 1898121 h 2251151"/>
                <a:gd name="connsiteX39" fmla="*/ 3024875 w 6245008"/>
                <a:gd name="connsiteY39" fmla="*/ 2003336 h 2251151"/>
                <a:gd name="connsiteX40" fmla="*/ 3057389 w 6245008"/>
                <a:gd name="connsiteY40" fmla="*/ 2108481 h 2251151"/>
                <a:gd name="connsiteX41" fmla="*/ 3150096 w 6245008"/>
                <a:gd name="connsiteY41" fmla="*/ 2143517 h 2251151"/>
                <a:gd name="connsiteX42" fmla="*/ 3245255 w 6245008"/>
                <a:gd name="connsiteY42" fmla="*/ 2105958 h 2251151"/>
                <a:gd name="connsiteX43" fmla="*/ 3277698 w 6245008"/>
                <a:gd name="connsiteY43" fmla="*/ 1998255 h 2251151"/>
                <a:gd name="connsiteX44" fmla="*/ 3150061 w 6245008"/>
                <a:gd name="connsiteY44" fmla="*/ 1777875 h 2251151"/>
                <a:gd name="connsiteX45" fmla="*/ 3222656 w 6245008"/>
                <a:gd name="connsiteY45" fmla="*/ 1770378 h 2251151"/>
                <a:gd name="connsiteX46" fmla="*/ 3395385 w 6245008"/>
                <a:gd name="connsiteY46" fmla="*/ 1832988 h 2251151"/>
                <a:gd name="connsiteX47" fmla="*/ 3457996 w 6245008"/>
                <a:gd name="connsiteY47" fmla="*/ 2005788 h 2251151"/>
                <a:gd name="connsiteX48" fmla="*/ 3395385 w 6245008"/>
                <a:gd name="connsiteY48" fmla="*/ 2186015 h 2251151"/>
                <a:gd name="connsiteX49" fmla="*/ 3225143 w 6245008"/>
                <a:gd name="connsiteY49" fmla="*/ 2251113 h 2251151"/>
                <a:gd name="connsiteX50" fmla="*/ 3150061 w 6245008"/>
                <a:gd name="connsiteY50" fmla="*/ 2241128 h 2251151"/>
                <a:gd name="connsiteX51" fmla="*/ 3112466 w 6245008"/>
                <a:gd name="connsiteY51" fmla="*/ 2226133 h 2251151"/>
                <a:gd name="connsiteX52" fmla="*/ 3024840 w 6245008"/>
                <a:gd name="connsiteY52" fmla="*/ 2153466 h 2251151"/>
                <a:gd name="connsiteX53" fmla="*/ 3024840 w 6245008"/>
                <a:gd name="connsiteY53" fmla="*/ 2203569 h 2251151"/>
                <a:gd name="connsiteX54" fmla="*/ 3019794 w 6245008"/>
                <a:gd name="connsiteY54" fmla="*/ 2238605 h 2251151"/>
                <a:gd name="connsiteX55" fmla="*/ 2844507 w 6245008"/>
                <a:gd name="connsiteY55" fmla="*/ 2238605 h 2251151"/>
                <a:gd name="connsiteX56" fmla="*/ 2849552 w 6245008"/>
                <a:gd name="connsiteY56" fmla="*/ 2186015 h 2251151"/>
                <a:gd name="connsiteX57" fmla="*/ 2852075 w 6245008"/>
                <a:gd name="connsiteY57" fmla="*/ 2135984 h 2251151"/>
                <a:gd name="connsiteX58" fmla="*/ 2852075 w 6245008"/>
                <a:gd name="connsiteY58" fmla="*/ 1582582 h 2251151"/>
                <a:gd name="connsiteX59" fmla="*/ 3024840 w 6245008"/>
                <a:gd name="connsiteY59" fmla="*/ 1582582 h 2251151"/>
                <a:gd name="connsiteX60" fmla="*/ 3024840 w 6245008"/>
                <a:gd name="connsiteY60" fmla="*/ 1845460 h 2251151"/>
                <a:gd name="connsiteX61" fmla="*/ 3114989 w 6245008"/>
                <a:gd name="connsiteY61" fmla="*/ 1787931 h 2251151"/>
                <a:gd name="connsiteX62" fmla="*/ 3150061 w 6245008"/>
                <a:gd name="connsiteY62" fmla="*/ 1777875 h 2251151"/>
                <a:gd name="connsiteX63" fmla="*/ 5143216 w 6245008"/>
                <a:gd name="connsiteY63" fmla="*/ 1835475 h 2251151"/>
                <a:gd name="connsiteX64" fmla="*/ 5310970 w 6245008"/>
                <a:gd name="connsiteY64" fmla="*/ 2005788 h 2251151"/>
                <a:gd name="connsiteX65" fmla="*/ 5143216 w 6245008"/>
                <a:gd name="connsiteY65" fmla="*/ 2173543 h 2251151"/>
                <a:gd name="connsiteX66" fmla="*/ 4972974 w 6245008"/>
                <a:gd name="connsiteY66" fmla="*/ 2005788 h 2251151"/>
                <a:gd name="connsiteX67" fmla="*/ 5143216 w 6245008"/>
                <a:gd name="connsiteY67" fmla="*/ 1835475 h 2251151"/>
                <a:gd name="connsiteX68" fmla="*/ 5143216 w 6245008"/>
                <a:gd name="connsiteY68" fmla="*/ 2251148 h 2251151"/>
                <a:gd name="connsiteX69" fmla="*/ 5388611 w 6245008"/>
                <a:gd name="connsiteY69" fmla="*/ 2005824 h 2251151"/>
                <a:gd name="connsiteX70" fmla="*/ 5143216 w 6245008"/>
                <a:gd name="connsiteY70" fmla="*/ 1757905 h 2251151"/>
                <a:gd name="connsiteX71" fmla="*/ 4895297 w 6245008"/>
                <a:gd name="connsiteY71" fmla="*/ 2005824 h 2251151"/>
                <a:gd name="connsiteX72" fmla="*/ 5143216 w 6245008"/>
                <a:gd name="connsiteY72" fmla="*/ 2251148 h 2251151"/>
                <a:gd name="connsiteX73" fmla="*/ 4241762 w 6245008"/>
                <a:gd name="connsiteY73" fmla="*/ 2168568 h 2251151"/>
                <a:gd name="connsiteX74" fmla="*/ 4319439 w 6245008"/>
                <a:gd name="connsiteY74" fmla="*/ 2168568 h 2251151"/>
                <a:gd name="connsiteX75" fmla="*/ 4319439 w 6245008"/>
                <a:gd name="connsiteY75" fmla="*/ 2238676 h 2251151"/>
                <a:gd name="connsiteX76" fmla="*/ 4241762 w 6245008"/>
                <a:gd name="connsiteY76" fmla="*/ 2238676 h 2251151"/>
                <a:gd name="connsiteX77" fmla="*/ 4241762 w 6245008"/>
                <a:gd name="connsiteY77" fmla="*/ 2168568 h 2251151"/>
                <a:gd name="connsiteX78" fmla="*/ 4832723 w 6245008"/>
                <a:gd name="connsiteY78" fmla="*/ 2181040 h 2251151"/>
                <a:gd name="connsiteX79" fmla="*/ 4659994 w 6245008"/>
                <a:gd name="connsiteY79" fmla="*/ 2251148 h 2251151"/>
                <a:gd name="connsiteX80" fmla="*/ 4414598 w 6245008"/>
                <a:gd name="connsiteY80" fmla="*/ 2005824 h 2251151"/>
                <a:gd name="connsiteX81" fmla="*/ 4659994 w 6245008"/>
                <a:gd name="connsiteY81" fmla="*/ 1757905 h 2251151"/>
                <a:gd name="connsiteX82" fmla="*/ 4832723 w 6245008"/>
                <a:gd name="connsiteY82" fmla="*/ 1828013 h 2251151"/>
                <a:gd name="connsiteX83" fmla="*/ 4800174 w 6245008"/>
                <a:gd name="connsiteY83" fmla="*/ 1908106 h 2251151"/>
                <a:gd name="connsiteX84" fmla="*/ 4659994 w 6245008"/>
                <a:gd name="connsiteY84" fmla="*/ 1835511 h 2251151"/>
                <a:gd name="connsiteX85" fmla="*/ 4492168 w 6245008"/>
                <a:gd name="connsiteY85" fmla="*/ 2005824 h 2251151"/>
                <a:gd name="connsiteX86" fmla="*/ 4659994 w 6245008"/>
                <a:gd name="connsiteY86" fmla="*/ 2173578 h 2251151"/>
                <a:gd name="connsiteX87" fmla="*/ 4800174 w 6245008"/>
                <a:gd name="connsiteY87" fmla="*/ 2100983 h 2251151"/>
                <a:gd name="connsiteX88" fmla="*/ 4832723 w 6245008"/>
                <a:gd name="connsiteY88" fmla="*/ 2181040 h 2251151"/>
                <a:gd name="connsiteX89" fmla="*/ 5498766 w 6245008"/>
                <a:gd name="connsiteY89" fmla="*/ 2238640 h 2251151"/>
                <a:gd name="connsiteX90" fmla="*/ 5498766 w 6245008"/>
                <a:gd name="connsiteY90" fmla="*/ 1780398 h 2251151"/>
                <a:gd name="connsiteX91" fmla="*/ 5568874 w 6245008"/>
                <a:gd name="connsiteY91" fmla="*/ 1780398 h 2251151"/>
                <a:gd name="connsiteX92" fmla="*/ 5568874 w 6245008"/>
                <a:gd name="connsiteY92" fmla="*/ 1845496 h 2251151"/>
                <a:gd name="connsiteX93" fmla="*/ 5626474 w 6245008"/>
                <a:gd name="connsiteY93" fmla="*/ 1790454 h 2251151"/>
                <a:gd name="connsiteX94" fmla="*/ 5709125 w 6245008"/>
                <a:gd name="connsiteY94" fmla="*/ 1770413 h 2251151"/>
                <a:gd name="connsiteX95" fmla="*/ 5791777 w 6245008"/>
                <a:gd name="connsiteY95" fmla="*/ 1790454 h 2251151"/>
                <a:gd name="connsiteX96" fmla="*/ 5839321 w 6245008"/>
                <a:gd name="connsiteY96" fmla="*/ 1850542 h 2251151"/>
                <a:gd name="connsiteX97" fmla="*/ 5979572 w 6245008"/>
                <a:gd name="connsiteY97" fmla="*/ 1770378 h 2251151"/>
                <a:gd name="connsiteX98" fmla="*/ 6084716 w 6245008"/>
                <a:gd name="connsiteY98" fmla="*/ 1807937 h 2251151"/>
                <a:gd name="connsiteX99" fmla="*/ 6122275 w 6245008"/>
                <a:gd name="connsiteY99" fmla="*/ 1925624 h 2251151"/>
                <a:gd name="connsiteX100" fmla="*/ 6122275 w 6245008"/>
                <a:gd name="connsiteY100" fmla="*/ 2238640 h 2251151"/>
                <a:gd name="connsiteX101" fmla="*/ 6044670 w 6245008"/>
                <a:gd name="connsiteY101" fmla="*/ 2238640 h 2251151"/>
                <a:gd name="connsiteX102" fmla="*/ 6044670 w 6245008"/>
                <a:gd name="connsiteY102" fmla="*/ 1950675 h 2251151"/>
                <a:gd name="connsiteX103" fmla="*/ 6037173 w 6245008"/>
                <a:gd name="connsiteY103" fmla="*/ 1883090 h 2251151"/>
                <a:gd name="connsiteX104" fmla="*/ 6009563 w 6245008"/>
                <a:gd name="connsiteY104" fmla="*/ 1850542 h 2251151"/>
                <a:gd name="connsiteX105" fmla="*/ 5962019 w 6245008"/>
                <a:gd name="connsiteY105" fmla="*/ 1838034 h 2251151"/>
                <a:gd name="connsiteX106" fmla="*/ 5881855 w 6245008"/>
                <a:gd name="connsiteY106" fmla="*/ 1870512 h 2251151"/>
                <a:gd name="connsiteX107" fmla="*/ 5849377 w 6245008"/>
                <a:gd name="connsiteY107" fmla="*/ 1973239 h 2251151"/>
                <a:gd name="connsiteX108" fmla="*/ 5849377 w 6245008"/>
                <a:gd name="connsiteY108" fmla="*/ 2238640 h 2251151"/>
                <a:gd name="connsiteX109" fmla="*/ 5771700 w 6245008"/>
                <a:gd name="connsiteY109" fmla="*/ 2238640 h 2251151"/>
                <a:gd name="connsiteX110" fmla="*/ 5771700 w 6245008"/>
                <a:gd name="connsiteY110" fmla="*/ 1940691 h 2251151"/>
                <a:gd name="connsiteX111" fmla="*/ 5754146 w 6245008"/>
                <a:gd name="connsiteY111" fmla="*/ 1863014 h 2251151"/>
                <a:gd name="connsiteX112" fmla="*/ 5691536 w 6245008"/>
                <a:gd name="connsiteY112" fmla="*/ 1838034 h 2251151"/>
                <a:gd name="connsiteX113" fmla="*/ 5631520 w 6245008"/>
                <a:gd name="connsiteY113" fmla="*/ 1855516 h 2251151"/>
                <a:gd name="connsiteX114" fmla="*/ 5591402 w 6245008"/>
                <a:gd name="connsiteY114" fmla="*/ 1905619 h 2251151"/>
                <a:gd name="connsiteX115" fmla="*/ 5578895 w 6245008"/>
                <a:gd name="connsiteY115" fmla="*/ 2000707 h 2251151"/>
                <a:gd name="connsiteX116" fmla="*/ 5578895 w 6245008"/>
                <a:gd name="connsiteY116" fmla="*/ 2238605 h 2251151"/>
                <a:gd name="connsiteX117" fmla="*/ 5498766 w 6245008"/>
                <a:gd name="connsiteY117" fmla="*/ 2238605 h 2251151"/>
                <a:gd name="connsiteX118" fmla="*/ 5498766 w 6245008"/>
                <a:gd name="connsiteY118" fmla="*/ 2238640 h 2251151"/>
                <a:gd name="connsiteX119" fmla="*/ 6092214 w 6245008"/>
                <a:gd name="connsiteY119" fmla="*/ 1680229 h 2251151"/>
                <a:gd name="connsiteX120" fmla="*/ 6092214 w 6245008"/>
                <a:gd name="connsiteY120" fmla="*/ 1592567 h 2251151"/>
                <a:gd name="connsiteX121" fmla="*/ 6059665 w 6245008"/>
                <a:gd name="connsiteY121" fmla="*/ 1592567 h 2251151"/>
                <a:gd name="connsiteX122" fmla="*/ 6059665 w 6245008"/>
                <a:gd name="connsiteY122" fmla="*/ 1582582 h 2251151"/>
                <a:gd name="connsiteX123" fmla="*/ 6139829 w 6245008"/>
                <a:gd name="connsiteY123" fmla="*/ 1582582 h 2251151"/>
                <a:gd name="connsiteX124" fmla="*/ 6139829 w 6245008"/>
                <a:gd name="connsiteY124" fmla="*/ 1592567 h 2251151"/>
                <a:gd name="connsiteX125" fmla="*/ 6107280 w 6245008"/>
                <a:gd name="connsiteY125" fmla="*/ 1592567 h 2251151"/>
                <a:gd name="connsiteX126" fmla="*/ 6107280 w 6245008"/>
                <a:gd name="connsiteY126" fmla="*/ 1680229 h 2251151"/>
                <a:gd name="connsiteX127" fmla="*/ 6092214 w 6245008"/>
                <a:gd name="connsiteY127" fmla="*/ 1680229 h 2251151"/>
                <a:gd name="connsiteX128" fmla="*/ 6152337 w 6245008"/>
                <a:gd name="connsiteY128" fmla="*/ 1680229 h 2251151"/>
                <a:gd name="connsiteX129" fmla="*/ 6152337 w 6245008"/>
                <a:gd name="connsiteY129" fmla="*/ 1582582 h 2251151"/>
                <a:gd name="connsiteX130" fmla="*/ 6172378 w 6245008"/>
                <a:gd name="connsiteY130" fmla="*/ 1582582 h 2251151"/>
                <a:gd name="connsiteX131" fmla="*/ 6194871 w 6245008"/>
                <a:gd name="connsiteY131" fmla="*/ 1652690 h 2251151"/>
                <a:gd name="connsiteX132" fmla="*/ 6199952 w 6245008"/>
                <a:gd name="connsiteY132" fmla="*/ 1665269 h 2251151"/>
                <a:gd name="connsiteX133" fmla="*/ 6204963 w 6245008"/>
                <a:gd name="connsiteY133" fmla="*/ 1650203 h 2251151"/>
                <a:gd name="connsiteX134" fmla="*/ 6227526 w 6245008"/>
                <a:gd name="connsiteY134" fmla="*/ 1582618 h 2251151"/>
                <a:gd name="connsiteX135" fmla="*/ 6245009 w 6245008"/>
                <a:gd name="connsiteY135" fmla="*/ 1582618 h 2251151"/>
                <a:gd name="connsiteX136" fmla="*/ 6245009 w 6245008"/>
                <a:gd name="connsiteY136" fmla="*/ 1680264 h 2251151"/>
                <a:gd name="connsiteX137" fmla="*/ 6232465 w 6245008"/>
                <a:gd name="connsiteY137" fmla="*/ 1680264 h 2251151"/>
                <a:gd name="connsiteX138" fmla="*/ 6232465 w 6245008"/>
                <a:gd name="connsiteY138" fmla="*/ 1597684 h 2251151"/>
                <a:gd name="connsiteX139" fmla="*/ 6204927 w 6245008"/>
                <a:gd name="connsiteY139" fmla="*/ 1680264 h 2251151"/>
                <a:gd name="connsiteX140" fmla="*/ 6192348 w 6245008"/>
                <a:gd name="connsiteY140" fmla="*/ 1680264 h 2251151"/>
                <a:gd name="connsiteX141" fmla="*/ 6164880 w 6245008"/>
                <a:gd name="connsiteY141" fmla="*/ 1597684 h 2251151"/>
                <a:gd name="connsiteX142" fmla="*/ 6164880 w 6245008"/>
                <a:gd name="connsiteY142" fmla="*/ 1680264 h 2251151"/>
                <a:gd name="connsiteX143" fmla="*/ 6152337 w 6245008"/>
                <a:gd name="connsiteY143" fmla="*/ 1680264 h 2251151"/>
                <a:gd name="connsiteX144" fmla="*/ 6152337 w 6245008"/>
                <a:gd name="connsiteY144" fmla="*/ 1680229 h 2251151"/>
                <a:gd name="connsiteX145" fmla="*/ 3913751 w 6245008"/>
                <a:gd name="connsiteY145" fmla="*/ 2171056 h 2251151"/>
                <a:gd name="connsiteX146" fmla="*/ 3831099 w 6245008"/>
                <a:gd name="connsiteY146" fmla="*/ 2231143 h 2251151"/>
                <a:gd name="connsiteX147" fmla="*/ 3806048 w 6245008"/>
                <a:gd name="connsiteY147" fmla="*/ 2238640 h 2251151"/>
                <a:gd name="connsiteX148" fmla="*/ 3700904 w 6245008"/>
                <a:gd name="connsiteY148" fmla="*/ 2251148 h 2251151"/>
                <a:gd name="connsiteX149" fmla="*/ 3565698 w 6245008"/>
                <a:gd name="connsiteY149" fmla="*/ 2213589 h 2251151"/>
                <a:gd name="connsiteX150" fmla="*/ 3518083 w 6245008"/>
                <a:gd name="connsiteY150" fmla="*/ 2110933 h 2251151"/>
                <a:gd name="connsiteX151" fmla="*/ 3538124 w 6245008"/>
                <a:gd name="connsiteY151" fmla="*/ 2035850 h 2251151"/>
                <a:gd name="connsiteX152" fmla="*/ 3590678 w 6245008"/>
                <a:gd name="connsiteY152" fmla="*/ 1983260 h 2251151"/>
                <a:gd name="connsiteX153" fmla="*/ 3668355 w 6245008"/>
                <a:gd name="connsiteY153" fmla="*/ 1958209 h 2251151"/>
                <a:gd name="connsiteX154" fmla="*/ 3806048 w 6245008"/>
                <a:gd name="connsiteY154" fmla="*/ 1950711 h 2251151"/>
                <a:gd name="connsiteX155" fmla="*/ 3911192 w 6245008"/>
                <a:gd name="connsiteY155" fmla="*/ 1950711 h 2251151"/>
                <a:gd name="connsiteX156" fmla="*/ 3911192 w 6245008"/>
                <a:gd name="connsiteY156" fmla="*/ 1943213 h 2251151"/>
                <a:gd name="connsiteX157" fmla="*/ 3911192 w 6245008"/>
                <a:gd name="connsiteY157" fmla="*/ 1938132 h 2251151"/>
                <a:gd name="connsiteX158" fmla="*/ 3888699 w 6245008"/>
                <a:gd name="connsiteY158" fmla="*/ 1880603 h 2251151"/>
                <a:gd name="connsiteX159" fmla="*/ 3826089 w 6245008"/>
                <a:gd name="connsiteY159" fmla="*/ 1860562 h 2251151"/>
                <a:gd name="connsiteX160" fmla="*/ 3806048 w 6245008"/>
                <a:gd name="connsiteY160" fmla="*/ 1863049 h 2251151"/>
                <a:gd name="connsiteX161" fmla="*/ 3753494 w 6245008"/>
                <a:gd name="connsiteY161" fmla="*/ 1875628 h 2251151"/>
                <a:gd name="connsiteX162" fmla="*/ 3725955 w 6245008"/>
                <a:gd name="connsiteY162" fmla="*/ 1918162 h 2251151"/>
                <a:gd name="connsiteX163" fmla="*/ 3548145 w 6245008"/>
                <a:gd name="connsiteY163" fmla="*/ 1918162 h 2251151"/>
                <a:gd name="connsiteX164" fmla="*/ 3625750 w 6245008"/>
                <a:gd name="connsiteY164" fmla="*/ 1805449 h 2251151"/>
                <a:gd name="connsiteX165" fmla="*/ 3806048 w 6245008"/>
                <a:gd name="connsiteY165" fmla="*/ 1770413 h 2251151"/>
                <a:gd name="connsiteX166" fmla="*/ 3828612 w 6245008"/>
                <a:gd name="connsiteY166" fmla="*/ 1770413 h 2251151"/>
                <a:gd name="connsiteX167" fmla="*/ 4018895 w 6245008"/>
                <a:gd name="connsiteY167" fmla="*/ 1813018 h 2251151"/>
                <a:gd name="connsiteX168" fmla="*/ 4078982 w 6245008"/>
                <a:gd name="connsiteY168" fmla="*/ 1945701 h 2251151"/>
                <a:gd name="connsiteX169" fmla="*/ 4078982 w 6245008"/>
                <a:gd name="connsiteY169" fmla="*/ 2178553 h 2251151"/>
                <a:gd name="connsiteX170" fmla="*/ 4081469 w 6245008"/>
                <a:gd name="connsiteY170" fmla="*/ 2213589 h 2251151"/>
                <a:gd name="connsiteX171" fmla="*/ 4088967 w 6245008"/>
                <a:gd name="connsiteY171" fmla="*/ 2238640 h 2251151"/>
                <a:gd name="connsiteX172" fmla="*/ 3926223 w 6245008"/>
                <a:gd name="connsiteY172" fmla="*/ 2238640 h 2251151"/>
                <a:gd name="connsiteX173" fmla="*/ 3916238 w 6245008"/>
                <a:gd name="connsiteY173" fmla="*/ 2211102 h 2251151"/>
                <a:gd name="connsiteX174" fmla="*/ 3913751 w 6245008"/>
                <a:gd name="connsiteY174" fmla="*/ 2181040 h 2251151"/>
                <a:gd name="connsiteX175" fmla="*/ 3913751 w 6245008"/>
                <a:gd name="connsiteY175" fmla="*/ 2171056 h 2251151"/>
                <a:gd name="connsiteX176" fmla="*/ 3806048 w 6245008"/>
                <a:gd name="connsiteY176" fmla="*/ 2150979 h 2251151"/>
                <a:gd name="connsiteX177" fmla="*/ 3878715 w 6245008"/>
                <a:gd name="connsiteY177" fmla="*/ 2123511 h 2251151"/>
                <a:gd name="connsiteX178" fmla="*/ 3911192 w 6245008"/>
                <a:gd name="connsiteY178" fmla="*/ 2045835 h 2251151"/>
                <a:gd name="connsiteX179" fmla="*/ 3911192 w 6245008"/>
                <a:gd name="connsiteY179" fmla="*/ 2035850 h 2251151"/>
                <a:gd name="connsiteX180" fmla="*/ 3896197 w 6245008"/>
                <a:gd name="connsiteY180" fmla="*/ 2035850 h 2251151"/>
                <a:gd name="connsiteX181" fmla="*/ 3806048 w 6245008"/>
                <a:gd name="connsiteY181" fmla="*/ 2038337 h 2251151"/>
                <a:gd name="connsiteX182" fmla="*/ 3743509 w 6245008"/>
                <a:gd name="connsiteY182" fmla="*/ 2050845 h 2251151"/>
                <a:gd name="connsiteX183" fmla="*/ 3700904 w 6245008"/>
                <a:gd name="connsiteY183" fmla="*/ 2100947 h 2251151"/>
                <a:gd name="connsiteX184" fmla="*/ 3723468 w 6245008"/>
                <a:gd name="connsiteY184" fmla="*/ 2138507 h 2251151"/>
                <a:gd name="connsiteX185" fmla="*/ 3788565 w 6245008"/>
                <a:gd name="connsiteY185" fmla="*/ 2151014 h 2251151"/>
                <a:gd name="connsiteX186" fmla="*/ 3806048 w 6245008"/>
                <a:gd name="connsiteY186" fmla="*/ 2150979 h 2251151"/>
                <a:gd name="connsiteX187" fmla="*/ 2566633 w 6245008"/>
                <a:gd name="connsiteY187" fmla="*/ 2171056 h 2251151"/>
                <a:gd name="connsiteX188" fmla="*/ 2481494 w 6245008"/>
                <a:gd name="connsiteY188" fmla="*/ 2231143 h 2251151"/>
                <a:gd name="connsiteX189" fmla="*/ 2456443 w 6245008"/>
                <a:gd name="connsiteY189" fmla="*/ 2238640 h 2251151"/>
                <a:gd name="connsiteX190" fmla="*/ 2351299 w 6245008"/>
                <a:gd name="connsiteY190" fmla="*/ 2251148 h 2251151"/>
                <a:gd name="connsiteX191" fmla="*/ 2218581 w 6245008"/>
                <a:gd name="connsiteY191" fmla="*/ 2213589 h 2251151"/>
                <a:gd name="connsiteX192" fmla="*/ 2171037 w 6245008"/>
                <a:gd name="connsiteY192" fmla="*/ 2110933 h 2251151"/>
                <a:gd name="connsiteX193" fmla="*/ 2188555 w 6245008"/>
                <a:gd name="connsiteY193" fmla="*/ 2035850 h 2251151"/>
                <a:gd name="connsiteX194" fmla="*/ 2241145 w 6245008"/>
                <a:gd name="connsiteY194" fmla="*/ 1983260 h 2251151"/>
                <a:gd name="connsiteX195" fmla="*/ 2318750 w 6245008"/>
                <a:gd name="connsiteY195" fmla="*/ 1958209 h 2251151"/>
                <a:gd name="connsiteX196" fmla="*/ 2456479 w 6245008"/>
                <a:gd name="connsiteY196" fmla="*/ 1950711 h 2251151"/>
                <a:gd name="connsiteX197" fmla="*/ 2561659 w 6245008"/>
                <a:gd name="connsiteY197" fmla="*/ 1950711 h 2251151"/>
                <a:gd name="connsiteX198" fmla="*/ 2561659 w 6245008"/>
                <a:gd name="connsiteY198" fmla="*/ 1943213 h 2251151"/>
                <a:gd name="connsiteX199" fmla="*/ 2561659 w 6245008"/>
                <a:gd name="connsiteY199" fmla="*/ 1938132 h 2251151"/>
                <a:gd name="connsiteX200" fmla="*/ 2539130 w 6245008"/>
                <a:gd name="connsiteY200" fmla="*/ 1880603 h 2251151"/>
                <a:gd name="connsiteX201" fmla="*/ 2476520 w 6245008"/>
                <a:gd name="connsiteY201" fmla="*/ 1860562 h 2251151"/>
                <a:gd name="connsiteX202" fmla="*/ 2456479 w 6245008"/>
                <a:gd name="connsiteY202" fmla="*/ 1863049 h 2251151"/>
                <a:gd name="connsiteX203" fmla="*/ 2403889 w 6245008"/>
                <a:gd name="connsiteY203" fmla="*/ 1875628 h 2251151"/>
                <a:gd name="connsiteX204" fmla="*/ 2376350 w 6245008"/>
                <a:gd name="connsiteY204" fmla="*/ 1918162 h 2251151"/>
                <a:gd name="connsiteX205" fmla="*/ 2198575 w 6245008"/>
                <a:gd name="connsiteY205" fmla="*/ 1918162 h 2251151"/>
                <a:gd name="connsiteX206" fmla="*/ 2276216 w 6245008"/>
                <a:gd name="connsiteY206" fmla="*/ 1805449 h 2251151"/>
                <a:gd name="connsiteX207" fmla="*/ 2456479 w 6245008"/>
                <a:gd name="connsiteY207" fmla="*/ 1770413 h 2251151"/>
                <a:gd name="connsiteX208" fmla="*/ 2479043 w 6245008"/>
                <a:gd name="connsiteY208" fmla="*/ 1770413 h 2251151"/>
                <a:gd name="connsiteX209" fmla="*/ 2669326 w 6245008"/>
                <a:gd name="connsiteY209" fmla="*/ 1813018 h 2251151"/>
                <a:gd name="connsiteX210" fmla="*/ 2731936 w 6245008"/>
                <a:gd name="connsiteY210" fmla="*/ 1945701 h 2251151"/>
                <a:gd name="connsiteX211" fmla="*/ 2731936 w 6245008"/>
                <a:gd name="connsiteY211" fmla="*/ 2213589 h 2251151"/>
                <a:gd name="connsiteX212" fmla="*/ 2739434 w 6245008"/>
                <a:gd name="connsiteY212" fmla="*/ 2238640 h 2251151"/>
                <a:gd name="connsiteX213" fmla="*/ 2576654 w 6245008"/>
                <a:gd name="connsiteY213" fmla="*/ 2238640 h 2251151"/>
                <a:gd name="connsiteX214" fmla="*/ 2569121 w 6245008"/>
                <a:gd name="connsiteY214" fmla="*/ 2211102 h 2251151"/>
                <a:gd name="connsiteX215" fmla="*/ 2566669 w 6245008"/>
                <a:gd name="connsiteY215" fmla="*/ 2181040 h 2251151"/>
                <a:gd name="connsiteX216" fmla="*/ 2566669 w 6245008"/>
                <a:gd name="connsiteY216" fmla="*/ 2171056 h 2251151"/>
                <a:gd name="connsiteX217" fmla="*/ 2566633 w 6245008"/>
                <a:gd name="connsiteY217" fmla="*/ 2171056 h 2251151"/>
                <a:gd name="connsiteX218" fmla="*/ 2456408 w 6245008"/>
                <a:gd name="connsiteY218" fmla="*/ 2150979 h 2251151"/>
                <a:gd name="connsiteX219" fmla="*/ 2529039 w 6245008"/>
                <a:gd name="connsiteY219" fmla="*/ 2123511 h 2251151"/>
                <a:gd name="connsiteX220" fmla="*/ 2561588 w 6245008"/>
                <a:gd name="connsiteY220" fmla="*/ 2045835 h 2251151"/>
                <a:gd name="connsiteX221" fmla="*/ 2561588 w 6245008"/>
                <a:gd name="connsiteY221" fmla="*/ 2035850 h 2251151"/>
                <a:gd name="connsiteX222" fmla="*/ 2546557 w 6245008"/>
                <a:gd name="connsiteY222" fmla="*/ 2035850 h 2251151"/>
                <a:gd name="connsiteX223" fmla="*/ 2456408 w 6245008"/>
                <a:gd name="connsiteY223" fmla="*/ 2038337 h 2251151"/>
                <a:gd name="connsiteX224" fmla="*/ 2396320 w 6245008"/>
                <a:gd name="connsiteY224" fmla="*/ 2050845 h 2251151"/>
                <a:gd name="connsiteX225" fmla="*/ 2353751 w 6245008"/>
                <a:gd name="connsiteY225" fmla="*/ 2100947 h 2251151"/>
                <a:gd name="connsiteX226" fmla="*/ 2373756 w 6245008"/>
                <a:gd name="connsiteY226" fmla="*/ 2138507 h 2251151"/>
                <a:gd name="connsiteX227" fmla="*/ 2441377 w 6245008"/>
                <a:gd name="connsiteY227" fmla="*/ 2151014 h 2251151"/>
                <a:gd name="connsiteX228" fmla="*/ 2456408 w 6245008"/>
                <a:gd name="connsiteY228" fmla="*/ 2150979 h 2251151"/>
                <a:gd name="connsiteX229" fmla="*/ 1928093 w 6245008"/>
                <a:gd name="connsiteY229" fmla="*/ 1998255 h 2251151"/>
                <a:gd name="connsiteX230" fmla="*/ 1895509 w 6245008"/>
                <a:gd name="connsiteY230" fmla="*/ 1898121 h 2251151"/>
                <a:gd name="connsiteX231" fmla="*/ 1802908 w 6245008"/>
                <a:gd name="connsiteY231" fmla="*/ 1860562 h 2251151"/>
                <a:gd name="connsiteX232" fmla="*/ 1707749 w 6245008"/>
                <a:gd name="connsiteY232" fmla="*/ 1898121 h 2251151"/>
                <a:gd name="connsiteX233" fmla="*/ 1675164 w 6245008"/>
                <a:gd name="connsiteY233" fmla="*/ 2003336 h 2251151"/>
                <a:gd name="connsiteX234" fmla="*/ 1707749 w 6245008"/>
                <a:gd name="connsiteY234" fmla="*/ 2108481 h 2251151"/>
                <a:gd name="connsiteX235" fmla="*/ 1800385 w 6245008"/>
                <a:gd name="connsiteY235" fmla="*/ 2143517 h 2251151"/>
                <a:gd name="connsiteX236" fmla="*/ 1802872 w 6245008"/>
                <a:gd name="connsiteY236" fmla="*/ 2143517 h 2251151"/>
                <a:gd name="connsiteX237" fmla="*/ 1895473 w 6245008"/>
                <a:gd name="connsiteY237" fmla="*/ 2105958 h 2251151"/>
                <a:gd name="connsiteX238" fmla="*/ 1928093 w 6245008"/>
                <a:gd name="connsiteY238" fmla="*/ 1998255 h 2251151"/>
                <a:gd name="connsiteX239" fmla="*/ 1802908 w 6245008"/>
                <a:gd name="connsiteY239" fmla="*/ 1777875 h 2251151"/>
                <a:gd name="connsiteX240" fmla="*/ 1873016 w 6245008"/>
                <a:gd name="connsiteY240" fmla="*/ 1770378 h 2251151"/>
                <a:gd name="connsiteX241" fmla="*/ 2045781 w 6245008"/>
                <a:gd name="connsiteY241" fmla="*/ 1832988 h 2251151"/>
                <a:gd name="connsiteX242" fmla="*/ 2108391 w 6245008"/>
                <a:gd name="connsiteY242" fmla="*/ 2005788 h 2251151"/>
                <a:gd name="connsiteX243" fmla="*/ 2048339 w 6245008"/>
                <a:gd name="connsiteY243" fmla="*/ 2186015 h 2251151"/>
                <a:gd name="connsiteX244" fmla="*/ 1878026 w 6245008"/>
                <a:gd name="connsiteY244" fmla="*/ 2251113 h 2251151"/>
                <a:gd name="connsiteX245" fmla="*/ 1802943 w 6245008"/>
                <a:gd name="connsiteY245" fmla="*/ 2241128 h 2251151"/>
                <a:gd name="connsiteX246" fmla="*/ 1765384 w 6245008"/>
                <a:gd name="connsiteY246" fmla="*/ 2226133 h 2251151"/>
                <a:gd name="connsiteX247" fmla="*/ 1677723 w 6245008"/>
                <a:gd name="connsiteY247" fmla="*/ 2153466 h 2251151"/>
                <a:gd name="connsiteX248" fmla="*/ 1677723 w 6245008"/>
                <a:gd name="connsiteY248" fmla="*/ 2168532 h 2251151"/>
                <a:gd name="connsiteX249" fmla="*/ 1675200 w 6245008"/>
                <a:gd name="connsiteY249" fmla="*/ 2203569 h 2251151"/>
                <a:gd name="connsiteX250" fmla="*/ 1672712 w 6245008"/>
                <a:gd name="connsiteY250" fmla="*/ 2238605 h 2251151"/>
                <a:gd name="connsiteX251" fmla="*/ 1494937 w 6245008"/>
                <a:gd name="connsiteY251" fmla="*/ 2238605 h 2251151"/>
                <a:gd name="connsiteX252" fmla="*/ 1499948 w 6245008"/>
                <a:gd name="connsiteY252" fmla="*/ 2186015 h 2251151"/>
                <a:gd name="connsiteX253" fmla="*/ 1502471 w 6245008"/>
                <a:gd name="connsiteY253" fmla="*/ 2135984 h 2251151"/>
                <a:gd name="connsiteX254" fmla="*/ 1502471 w 6245008"/>
                <a:gd name="connsiteY254" fmla="*/ 1582582 h 2251151"/>
                <a:gd name="connsiteX255" fmla="*/ 1677758 w 6245008"/>
                <a:gd name="connsiteY255" fmla="*/ 1582582 h 2251151"/>
                <a:gd name="connsiteX256" fmla="*/ 1677758 w 6245008"/>
                <a:gd name="connsiteY256" fmla="*/ 1845460 h 2251151"/>
                <a:gd name="connsiteX257" fmla="*/ 1765420 w 6245008"/>
                <a:gd name="connsiteY257" fmla="*/ 1787931 h 2251151"/>
                <a:gd name="connsiteX258" fmla="*/ 1802908 w 6245008"/>
                <a:gd name="connsiteY258" fmla="*/ 1777875 h 2251151"/>
                <a:gd name="connsiteX259" fmla="*/ 438201 w 6245008"/>
                <a:gd name="connsiteY259" fmla="*/ 1582582 h 2251151"/>
                <a:gd name="connsiteX260" fmla="*/ 565909 w 6245008"/>
                <a:gd name="connsiteY260" fmla="*/ 1582582 h 2251151"/>
                <a:gd name="connsiteX261" fmla="*/ 886423 w 6245008"/>
                <a:gd name="connsiteY261" fmla="*/ 2238640 h 2251151"/>
                <a:gd name="connsiteX262" fmla="*/ 676099 w 6245008"/>
                <a:gd name="connsiteY262" fmla="*/ 2238640 h 2251151"/>
                <a:gd name="connsiteX263" fmla="*/ 618499 w 6245008"/>
                <a:gd name="connsiteY263" fmla="*/ 2105958 h 2251151"/>
                <a:gd name="connsiteX264" fmla="*/ 260462 w 6245008"/>
                <a:gd name="connsiteY264" fmla="*/ 2105958 h 2251151"/>
                <a:gd name="connsiteX265" fmla="*/ 197887 w 6245008"/>
                <a:gd name="connsiteY265" fmla="*/ 2238640 h 2251151"/>
                <a:gd name="connsiteX266" fmla="*/ 0 w 6245008"/>
                <a:gd name="connsiteY266" fmla="*/ 2238640 h 2251151"/>
                <a:gd name="connsiteX267" fmla="*/ 343078 w 6245008"/>
                <a:gd name="connsiteY267" fmla="*/ 1582582 h 2251151"/>
                <a:gd name="connsiteX268" fmla="*/ 438201 w 6245008"/>
                <a:gd name="connsiteY268" fmla="*/ 1582582 h 2251151"/>
                <a:gd name="connsiteX269" fmla="*/ 438201 w 6245008"/>
                <a:gd name="connsiteY269" fmla="*/ 1978250 h 2251151"/>
                <a:gd name="connsiteX270" fmla="*/ 558412 w 6245008"/>
                <a:gd name="connsiteY270" fmla="*/ 1978250 h 2251151"/>
                <a:gd name="connsiteX271" fmla="*/ 445699 w 6245008"/>
                <a:gd name="connsiteY271" fmla="*/ 1725356 h 2251151"/>
                <a:gd name="connsiteX272" fmla="*/ 438201 w 6245008"/>
                <a:gd name="connsiteY272" fmla="*/ 1737864 h 2251151"/>
                <a:gd name="connsiteX273" fmla="*/ 320478 w 6245008"/>
                <a:gd name="connsiteY273" fmla="*/ 1978285 h 2251151"/>
                <a:gd name="connsiteX274" fmla="*/ 438201 w 6245008"/>
                <a:gd name="connsiteY274" fmla="*/ 1978285 h 2251151"/>
                <a:gd name="connsiteX275" fmla="*/ 438201 w 6245008"/>
                <a:gd name="connsiteY275" fmla="*/ 1978250 h 2251151"/>
                <a:gd name="connsiteX276" fmla="*/ 916485 w 6245008"/>
                <a:gd name="connsiteY276" fmla="*/ 2238640 h 2251151"/>
                <a:gd name="connsiteX277" fmla="*/ 916485 w 6245008"/>
                <a:gd name="connsiteY277" fmla="*/ 1582582 h 2251151"/>
                <a:gd name="connsiteX278" fmla="*/ 1091772 w 6245008"/>
                <a:gd name="connsiteY278" fmla="*/ 1582582 h 2251151"/>
                <a:gd name="connsiteX279" fmla="*/ 1091772 w 6245008"/>
                <a:gd name="connsiteY279" fmla="*/ 2238640 h 2251151"/>
                <a:gd name="connsiteX280" fmla="*/ 916485 w 6245008"/>
                <a:gd name="connsiteY280" fmla="*/ 2238640 h 2251151"/>
                <a:gd name="connsiteX281" fmla="*/ 463253 w 6245008"/>
                <a:gd name="connsiteY281" fmla="*/ 626087 h 2251151"/>
                <a:gd name="connsiteX282" fmla="*/ 418196 w 6245008"/>
                <a:gd name="connsiteY282" fmla="*/ 626087 h 2251151"/>
                <a:gd name="connsiteX283" fmla="*/ 418196 w 6245008"/>
                <a:gd name="connsiteY283" fmla="*/ 801374 h 2251151"/>
                <a:gd name="connsiteX284" fmla="*/ 510868 w 6245008"/>
                <a:gd name="connsiteY284" fmla="*/ 801374 h 2251151"/>
                <a:gd name="connsiteX285" fmla="*/ 510868 w 6245008"/>
                <a:gd name="connsiteY285" fmla="*/ 626087 h 2251151"/>
                <a:gd name="connsiteX286" fmla="*/ 463253 w 6245008"/>
                <a:gd name="connsiteY286" fmla="*/ 626087 h 2251151"/>
                <a:gd name="connsiteX287" fmla="*/ 2967240 w 6245008"/>
                <a:gd name="connsiteY287" fmla="*/ 1009211 h 2251151"/>
                <a:gd name="connsiteX288" fmla="*/ 3052379 w 6245008"/>
                <a:gd name="connsiteY288" fmla="*/ 1009211 h 2251151"/>
                <a:gd name="connsiteX289" fmla="*/ 3107456 w 6245008"/>
                <a:gd name="connsiteY289" fmla="*/ 986647 h 2251151"/>
                <a:gd name="connsiteX290" fmla="*/ 3132507 w 6245008"/>
                <a:gd name="connsiteY290" fmla="*/ 891523 h 2251151"/>
                <a:gd name="connsiteX291" fmla="*/ 3207590 w 6245008"/>
                <a:gd name="connsiteY291" fmla="*/ 934092 h 2251151"/>
                <a:gd name="connsiteX292" fmla="*/ 3157558 w 6245008"/>
                <a:gd name="connsiteY292" fmla="*/ 1046770 h 2251151"/>
                <a:gd name="connsiteX293" fmla="*/ 3072420 w 6245008"/>
                <a:gd name="connsiteY293" fmla="*/ 1064288 h 2251151"/>
                <a:gd name="connsiteX294" fmla="*/ 2684285 w 6245008"/>
                <a:gd name="connsiteY294" fmla="*/ 1064288 h 2251151"/>
                <a:gd name="connsiteX295" fmla="*/ 2576618 w 6245008"/>
                <a:gd name="connsiteY295" fmla="*/ 974139 h 2251151"/>
                <a:gd name="connsiteX296" fmla="*/ 2576618 w 6245008"/>
                <a:gd name="connsiteY296" fmla="*/ 538425 h 2251151"/>
                <a:gd name="connsiteX297" fmla="*/ 2571608 w 6245008"/>
                <a:gd name="connsiteY297" fmla="*/ 425748 h 2251151"/>
                <a:gd name="connsiteX298" fmla="*/ 3119964 w 6245008"/>
                <a:gd name="connsiteY298" fmla="*/ 425748 h 2251151"/>
                <a:gd name="connsiteX299" fmla="*/ 3117476 w 6245008"/>
                <a:gd name="connsiteY299" fmla="*/ 606045 h 2251151"/>
                <a:gd name="connsiteX300" fmla="*/ 3119964 w 6245008"/>
                <a:gd name="connsiteY300" fmla="*/ 788866 h 2251151"/>
                <a:gd name="connsiteX301" fmla="*/ 3054901 w 6245008"/>
                <a:gd name="connsiteY301" fmla="*/ 788866 h 2251151"/>
                <a:gd name="connsiteX302" fmla="*/ 3054901 w 6245008"/>
                <a:gd name="connsiteY302" fmla="*/ 738764 h 2251151"/>
                <a:gd name="connsiteX303" fmla="*/ 2639229 w 6245008"/>
                <a:gd name="connsiteY303" fmla="*/ 738764 h 2251151"/>
                <a:gd name="connsiteX304" fmla="*/ 2639229 w 6245008"/>
                <a:gd name="connsiteY304" fmla="*/ 941590 h 2251151"/>
                <a:gd name="connsiteX305" fmla="*/ 2711859 w 6245008"/>
                <a:gd name="connsiteY305" fmla="*/ 1009211 h 2251151"/>
                <a:gd name="connsiteX306" fmla="*/ 2967240 w 6245008"/>
                <a:gd name="connsiteY306" fmla="*/ 1009211 h 2251151"/>
                <a:gd name="connsiteX307" fmla="*/ 2967240 w 6245008"/>
                <a:gd name="connsiteY307" fmla="*/ 681164 h 2251151"/>
                <a:gd name="connsiteX308" fmla="*/ 3054901 w 6245008"/>
                <a:gd name="connsiteY308" fmla="*/ 681164 h 2251151"/>
                <a:gd name="connsiteX309" fmla="*/ 3054901 w 6245008"/>
                <a:gd name="connsiteY309" fmla="*/ 483348 h 2251151"/>
                <a:gd name="connsiteX310" fmla="*/ 2877091 w 6245008"/>
                <a:gd name="connsiteY310" fmla="*/ 483348 h 2251151"/>
                <a:gd name="connsiteX311" fmla="*/ 2877091 w 6245008"/>
                <a:gd name="connsiteY311" fmla="*/ 681164 h 2251151"/>
                <a:gd name="connsiteX312" fmla="*/ 2967240 w 6245008"/>
                <a:gd name="connsiteY312" fmla="*/ 681164 h 2251151"/>
                <a:gd name="connsiteX313" fmla="*/ 2729378 w 6245008"/>
                <a:gd name="connsiteY313" fmla="*/ 681164 h 2251151"/>
                <a:gd name="connsiteX314" fmla="*/ 2817004 w 6245008"/>
                <a:gd name="connsiteY314" fmla="*/ 681164 h 2251151"/>
                <a:gd name="connsiteX315" fmla="*/ 2817004 w 6245008"/>
                <a:gd name="connsiteY315" fmla="*/ 483348 h 2251151"/>
                <a:gd name="connsiteX316" fmla="*/ 2639229 w 6245008"/>
                <a:gd name="connsiteY316" fmla="*/ 483348 h 2251151"/>
                <a:gd name="connsiteX317" fmla="*/ 2639229 w 6245008"/>
                <a:gd name="connsiteY317" fmla="*/ 681164 h 2251151"/>
                <a:gd name="connsiteX318" fmla="*/ 2729378 w 6245008"/>
                <a:gd name="connsiteY318" fmla="*/ 681164 h 2251151"/>
                <a:gd name="connsiteX319" fmla="*/ 2153448 w 6245008"/>
                <a:gd name="connsiteY319" fmla="*/ 1009211 h 2251151"/>
                <a:gd name="connsiteX320" fmla="*/ 2238586 w 6245008"/>
                <a:gd name="connsiteY320" fmla="*/ 1009211 h 2251151"/>
                <a:gd name="connsiteX321" fmla="*/ 2293664 w 6245008"/>
                <a:gd name="connsiteY321" fmla="*/ 986647 h 2251151"/>
                <a:gd name="connsiteX322" fmla="*/ 2318715 w 6245008"/>
                <a:gd name="connsiteY322" fmla="*/ 891523 h 2251151"/>
                <a:gd name="connsiteX323" fmla="*/ 2393833 w 6245008"/>
                <a:gd name="connsiteY323" fmla="*/ 934092 h 2251151"/>
                <a:gd name="connsiteX324" fmla="*/ 2343766 w 6245008"/>
                <a:gd name="connsiteY324" fmla="*/ 1046770 h 2251151"/>
                <a:gd name="connsiteX325" fmla="*/ 2258627 w 6245008"/>
                <a:gd name="connsiteY325" fmla="*/ 1064288 h 2251151"/>
                <a:gd name="connsiteX326" fmla="*/ 1870493 w 6245008"/>
                <a:gd name="connsiteY326" fmla="*/ 1064288 h 2251151"/>
                <a:gd name="connsiteX327" fmla="*/ 1762826 w 6245008"/>
                <a:gd name="connsiteY327" fmla="*/ 974139 h 2251151"/>
                <a:gd name="connsiteX328" fmla="*/ 1762826 w 6245008"/>
                <a:gd name="connsiteY328" fmla="*/ 538425 h 2251151"/>
                <a:gd name="connsiteX329" fmla="*/ 1760303 w 6245008"/>
                <a:gd name="connsiteY329" fmla="*/ 425748 h 2251151"/>
                <a:gd name="connsiteX330" fmla="*/ 2306207 w 6245008"/>
                <a:gd name="connsiteY330" fmla="*/ 425748 h 2251151"/>
                <a:gd name="connsiteX331" fmla="*/ 2303720 w 6245008"/>
                <a:gd name="connsiteY331" fmla="*/ 606045 h 2251151"/>
                <a:gd name="connsiteX332" fmla="*/ 2306207 w 6245008"/>
                <a:gd name="connsiteY332" fmla="*/ 788866 h 2251151"/>
                <a:gd name="connsiteX333" fmla="*/ 2241109 w 6245008"/>
                <a:gd name="connsiteY333" fmla="*/ 788866 h 2251151"/>
                <a:gd name="connsiteX334" fmla="*/ 2241109 w 6245008"/>
                <a:gd name="connsiteY334" fmla="*/ 738764 h 2251151"/>
                <a:gd name="connsiteX335" fmla="*/ 1825401 w 6245008"/>
                <a:gd name="connsiteY335" fmla="*/ 738764 h 2251151"/>
                <a:gd name="connsiteX336" fmla="*/ 1825401 w 6245008"/>
                <a:gd name="connsiteY336" fmla="*/ 941590 h 2251151"/>
                <a:gd name="connsiteX337" fmla="*/ 1898031 w 6245008"/>
                <a:gd name="connsiteY337" fmla="*/ 1009211 h 2251151"/>
                <a:gd name="connsiteX338" fmla="*/ 2153448 w 6245008"/>
                <a:gd name="connsiteY338" fmla="*/ 1009211 h 2251151"/>
                <a:gd name="connsiteX339" fmla="*/ 2153448 w 6245008"/>
                <a:gd name="connsiteY339" fmla="*/ 681164 h 2251151"/>
                <a:gd name="connsiteX340" fmla="*/ 2241109 w 6245008"/>
                <a:gd name="connsiteY340" fmla="*/ 681164 h 2251151"/>
                <a:gd name="connsiteX341" fmla="*/ 2241109 w 6245008"/>
                <a:gd name="connsiteY341" fmla="*/ 483348 h 2251151"/>
                <a:gd name="connsiteX342" fmla="*/ 2063299 w 6245008"/>
                <a:gd name="connsiteY342" fmla="*/ 483348 h 2251151"/>
                <a:gd name="connsiteX343" fmla="*/ 2063299 w 6245008"/>
                <a:gd name="connsiteY343" fmla="*/ 681164 h 2251151"/>
                <a:gd name="connsiteX344" fmla="*/ 2153448 w 6245008"/>
                <a:gd name="connsiteY344" fmla="*/ 681164 h 2251151"/>
                <a:gd name="connsiteX345" fmla="*/ 1915550 w 6245008"/>
                <a:gd name="connsiteY345" fmla="*/ 681164 h 2251151"/>
                <a:gd name="connsiteX346" fmla="*/ 2003211 w 6245008"/>
                <a:gd name="connsiteY346" fmla="*/ 681164 h 2251151"/>
                <a:gd name="connsiteX347" fmla="*/ 2003211 w 6245008"/>
                <a:gd name="connsiteY347" fmla="*/ 483348 h 2251151"/>
                <a:gd name="connsiteX348" fmla="*/ 1825401 w 6245008"/>
                <a:gd name="connsiteY348" fmla="*/ 483348 h 2251151"/>
                <a:gd name="connsiteX349" fmla="*/ 1825401 w 6245008"/>
                <a:gd name="connsiteY349" fmla="*/ 681164 h 2251151"/>
                <a:gd name="connsiteX350" fmla="*/ 1915550 w 6245008"/>
                <a:gd name="connsiteY350" fmla="*/ 681164 h 2251151"/>
                <a:gd name="connsiteX351" fmla="*/ 1339655 w 6245008"/>
                <a:gd name="connsiteY351" fmla="*/ 1011698 h 2251151"/>
                <a:gd name="connsiteX352" fmla="*/ 1469886 w 6245008"/>
                <a:gd name="connsiteY352" fmla="*/ 1011698 h 2251151"/>
                <a:gd name="connsiteX353" fmla="*/ 1585051 w 6245008"/>
                <a:gd name="connsiteY353" fmla="*/ 1009211 h 2251151"/>
                <a:gd name="connsiteX354" fmla="*/ 1585051 w 6245008"/>
                <a:gd name="connsiteY354" fmla="*/ 1069298 h 2251151"/>
                <a:gd name="connsiteX355" fmla="*/ 1469886 w 6245008"/>
                <a:gd name="connsiteY355" fmla="*/ 1061765 h 2251151"/>
                <a:gd name="connsiteX356" fmla="*/ 994090 w 6245008"/>
                <a:gd name="connsiteY356" fmla="*/ 1061765 h 2251151"/>
                <a:gd name="connsiteX357" fmla="*/ 863895 w 6245008"/>
                <a:gd name="connsiteY357" fmla="*/ 1069298 h 2251151"/>
                <a:gd name="connsiteX358" fmla="*/ 863895 w 6245008"/>
                <a:gd name="connsiteY358" fmla="*/ 1009211 h 2251151"/>
                <a:gd name="connsiteX359" fmla="*/ 994090 w 6245008"/>
                <a:gd name="connsiteY359" fmla="*/ 1011698 h 2251151"/>
                <a:gd name="connsiteX360" fmla="*/ 1186896 w 6245008"/>
                <a:gd name="connsiteY360" fmla="*/ 1011698 h 2251151"/>
                <a:gd name="connsiteX361" fmla="*/ 1186896 w 6245008"/>
                <a:gd name="connsiteY361" fmla="*/ 906554 h 2251151"/>
                <a:gd name="connsiteX362" fmla="*/ 1044193 w 6245008"/>
                <a:gd name="connsiteY362" fmla="*/ 906554 h 2251151"/>
                <a:gd name="connsiteX363" fmla="*/ 934003 w 6245008"/>
                <a:gd name="connsiteY363" fmla="*/ 909041 h 2251151"/>
                <a:gd name="connsiteX364" fmla="*/ 934003 w 6245008"/>
                <a:gd name="connsiteY364" fmla="*/ 851441 h 2251151"/>
                <a:gd name="connsiteX365" fmla="*/ 1044193 w 6245008"/>
                <a:gd name="connsiteY365" fmla="*/ 858974 h 2251151"/>
                <a:gd name="connsiteX366" fmla="*/ 1186932 w 6245008"/>
                <a:gd name="connsiteY366" fmla="*/ 858974 h 2251151"/>
                <a:gd name="connsiteX367" fmla="*/ 1186932 w 6245008"/>
                <a:gd name="connsiteY367" fmla="*/ 768825 h 2251151"/>
                <a:gd name="connsiteX368" fmla="*/ 948998 w 6245008"/>
                <a:gd name="connsiteY368" fmla="*/ 768825 h 2251151"/>
                <a:gd name="connsiteX369" fmla="*/ 954044 w 6245008"/>
                <a:gd name="connsiteY369" fmla="*/ 613579 h 2251151"/>
                <a:gd name="connsiteX370" fmla="*/ 948998 w 6245008"/>
                <a:gd name="connsiteY370" fmla="*/ 418286 h 2251151"/>
                <a:gd name="connsiteX371" fmla="*/ 1494902 w 6245008"/>
                <a:gd name="connsiteY371" fmla="*/ 418286 h 2251151"/>
                <a:gd name="connsiteX372" fmla="*/ 1492379 w 6245008"/>
                <a:gd name="connsiteY372" fmla="*/ 593573 h 2251151"/>
                <a:gd name="connsiteX373" fmla="*/ 1494902 w 6245008"/>
                <a:gd name="connsiteY373" fmla="*/ 768861 h 2251151"/>
                <a:gd name="connsiteX374" fmla="*/ 1246983 w 6245008"/>
                <a:gd name="connsiteY374" fmla="*/ 768861 h 2251151"/>
                <a:gd name="connsiteX375" fmla="*/ 1246983 w 6245008"/>
                <a:gd name="connsiteY375" fmla="*/ 859010 h 2251151"/>
                <a:gd name="connsiteX376" fmla="*/ 1399707 w 6245008"/>
                <a:gd name="connsiteY376" fmla="*/ 859010 h 2251151"/>
                <a:gd name="connsiteX377" fmla="*/ 1512385 w 6245008"/>
                <a:gd name="connsiteY377" fmla="*/ 851477 h 2251151"/>
                <a:gd name="connsiteX378" fmla="*/ 1512385 w 6245008"/>
                <a:gd name="connsiteY378" fmla="*/ 909077 h 2251151"/>
                <a:gd name="connsiteX379" fmla="*/ 1399707 w 6245008"/>
                <a:gd name="connsiteY379" fmla="*/ 906589 h 2251151"/>
                <a:gd name="connsiteX380" fmla="*/ 1246983 w 6245008"/>
                <a:gd name="connsiteY380" fmla="*/ 906589 h 2251151"/>
                <a:gd name="connsiteX381" fmla="*/ 1246983 w 6245008"/>
                <a:gd name="connsiteY381" fmla="*/ 1011733 h 2251151"/>
                <a:gd name="connsiteX382" fmla="*/ 1339655 w 6245008"/>
                <a:gd name="connsiteY382" fmla="*/ 1011733 h 2251151"/>
                <a:gd name="connsiteX383" fmla="*/ 1339655 w 6245008"/>
                <a:gd name="connsiteY383" fmla="*/ 1011698 h 2251151"/>
                <a:gd name="connsiteX384" fmla="*/ 1339655 w 6245008"/>
                <a:gd name="connsiteY384" fmla="*/ 721246 h 2251151"/>
                <a:gd name="connsiteX385" fmla="*/ 1432292 w 6245008"/>
                <a:gd name="connsiteY385" fmla="*/ 721246 h 2251151"/>
                <a:gd name="connsiteX386" fmla="*/ 1432292 w 6245008"/>
                <a:gd name="connsiteY386" fmla="*/ 621076 h 2251151"/>
                <a:gd name="connsiteX387" fmla="*/ 1246983 w 6245008"/>
                <a:gd name="connsiteY387" fmla="*/ 621076 h 2251151"/>
                <a:gd name="connsiteX388" fmla="*/ 1246983 w 6245008"/>
                <a:gd name="connsiteY388" fmla="*/ 721246 h 2251151"/>
                <a:gd name="connsiteX389" fmla="*/ 1339655 w 6245008"/>
                <a:gd name="connsiteY389" fmla="*/ 721246 h 2251151"/>
                <a:gd name="connsiteX390" fmla="*/ 1339655 w 6245008"/>
                <a:gd name="connsiteY390" fmla="*/ 575984 h 2251151"/>
                <a:gd name="connsiteX391" fmla="*/ 1432292 w 6245008"/>
                <a:gd name="connsiteY391" fmla="*/ 575984 h 2251151"/>
                <a:gd name="connsiteX392" fmla="*/ 1432292 w 6245008"/>
                <a:gd name="connsiteY392" fmla="*/ 465830 h 2251151"/>
                <a:gd name="connsiteX393" fmla="*/ 1246983 w 6245008"/>
                <a:gd name="connsiteY393" fmla="*/ 465830 h 2251151"/>
                <a:gd name="connsiteX394" fmla="*/ 1246983 w 6245008"/>
                <a:gd name="connsiteY394" fmla="*/ 576020 h 2251151"/>
                <a:gd name="connsiteX395" fmla="*/ 1339655 w 6245008"/>
                <a:gd name="connsiteY395" fmla="*/ 576020 h 2251151"/>
                <a:gd name="connsiteX396" fmla="*/ 1339655 w 6245008"/>
                <a:gd name="connsiteY396" fmla="*/ 575984 h 2251151"/>
                <a:gd name="connsiteX397" fmla="*/ 1101757 w 6245008"/>
                <a:gd name="connsiteY397" fmla="*/ 721246 h 2251151"/>
                <a:gd name="connsiteX398" fmla="*/ 1186896 w 6245008"/>
                <a:gd name="connsiteY398" fmla="*/ 721246 h 2251151"/>
                <a:gd name="connsiteX399" fmla="*/ 1186896 w 6245008"/>
                <a:gd name="connsiteY399" fmla="*/ 621076 h 2251151"/>
                <a:gd name="connsiteX400" fmla="*/ 1016619 w 6245008"/>
                <a:gd name="connsiteY400" fmla="*/ 621076 h 2251151"/>
                <a:gd name="connsiteX401" fmla="*/ 1016619 w 6245008"/>
                <a:gd name="connsiteY401" fmla="*/ 721246 h 2251151"/>
                <a:gd name="connsiteX402" fmla="*/ 1101757 w 6245008"/>
                <a:gd name="connsiteY402" fmla="*/ 721246 h 2251151"/>
                <a:gd name="connsiteX403" fmla="*/ 1101757 w 6245008"/>
                <a:gd name="connsiteY403" fmla="*/ 575984 h 2251151"/>
                <a:gd name="connsiteX404" fmla="*/ 1186896 w 6245008"/>
                <a:gd name="connsiteY404" fmla="*/ 575984 h 2251151"/>
                <a:gd name="connsiteX405" fmla="*/ 1186896 w 6245008"/>
                <a:gd name="connsiteY405" fmla="*/ 465830 h 2251151"/>
                <a:gd name="connsiteX406" fmla="*/ 1016619 w 6245008"/>
                <a:gd name="connsiteY406" fmla="*/ 465830 h 2251151"/>
                <a:gd name="connsiteX407" fmla="*/ 1016619 w 6245008"/>
                <a:gd name="connsiteY407" fmla="*/ 576020 h 2251151"/>
                <a:gd name="connsiteX408" fmla="*/ 1101757 w 6245008"/>
                <a:gd name="connsiteY408" fmla="*/ 576020 h 2251151"/>
                <a:gd name="connsiteX409" fmla="*/ 1101757 w 6245008"/>
                <a:gd name="connsiteY409" fmla="*/ 575984 h 2251151"/>
                <a:gd name="connsiteX410" fmla="*/ 463253 w 6245008"/>
                <a:gd name="connsiteY410" fmla="*/ 856451 h 2251151"/>
                <a:gd name="connsiteX411" fmla="*/ 418196 w 6245008"/>
                <a:gd name="connsiteY411" fmla="*/ 856451 h 2251151"/>
                <a:gd name="connsiteX412" fmla="*/ 418196 w 6245008"/>
                <a:gd name="connsiteY412" fmla="*/ 934092 h 2251151"/>
                <a:gd name="connsiteX413" fmla="*/ 358073 w 6245008"/>
                <a:gd name="connsiteY413" fmla="*/ 934092 h 2251151"/>
                <a:gd name="connsiteX414" fmla="*/ 360596 w 6245008"/>
                <a:gd name="connsiteY414" fmla="*/ 753795 h 2251151"/>
                <a:gd name="connsiteX415" fmla="*/ 358073 w 6245008"/>
                <a:gd name="connsiteY415" fmla="*/ 573497 h 2251151"/>
                <a:gd name="connsiteX416" fmla="*/ 570920 w 6245008"/>
                <a:gd name="connsiteY416" fmla="*/ 573497 h 2251151"/>
                <a:gd name="connsiteX417" fmla="*/ 568432 w 6245008"/>
                <a:gd name="connsiteY417" fmla="*/ 738764 h 2251151"/>
                <a:gd name="connsiteX418" fmla="*/ 570920 w 6245008"/>
                <a:gd name="connsiteY418" fmla="*/ 903995 h 2251151"/>
                <a:gd name="connsiteX419" fmla="*/ 510868 w 6245008"/>
                <a:gd name="connsiteY419" fmla="*/ 903995 h 2251151"/>
                <a:gd name="connsiteX420" fmla="*/ 510868 w 6245008"/>
                <a:gd name="connsiteY420" fmla="*/ 856451 h 2251151"/>
                <a:gd name="connsiteX421" fmla="*/ 463253 w 6245008"/>
                <a:gd name="connsiteY421" fmla="*/ 856451 h 2251151"/>
                <a:gd name="connsiteX422" fmla="*/ 463253 w 6245008"/>
                <a:gd name="connsiteY422" fmla="*/ 468317 h 2251151"/>
                <a:gd name="connsiteX423" fmla="*/ 633530 w 6245008"/>
                <a:gd name="connsiteY423" fmla="*/ 468317 h 2251151"/>
                <a:gd name="connsiteX424" fmla="*/ 633530 w 6245008"/>
                <a:gd name="connsiteY424" fmla="*/ 964154 h 2251151"/>
                <a:gd name="connsiteX425" fmla="*/ 616012 w 6245008"/>
                <a:gd name="connsiteY425" fmla="*/ 1009211 h 2251151"/>
                <a:gd name="connsiteX426" fmla="*/ 543381 w 6245008"/>
                <a:gd name="connsiteY426" fmla="*/ 1014221 h 2251151"/>
                <a:gd name="connsiteX427" fmla="*/ 570920 w 6245008"/>
                <a:gd name="connsiteY427" fmla="*/ 1086816 h 2251151"/>
                <a:gd name="connsiteX428" fmla="*/ 666079 w 6245008"/>
                <a:gd name="connsiteY428" fmla="*/ 1064288 h 2251151"/>
                <a:gd name="connsiteX429" fmla="*/ 693617 w 6245008"/>
                <a:gd name="connsiteY429" fmla="*/ 986647 h 2251151"/>
                <a:gd name="connsiteX430" fmla="*/ 693617 w 6245008"/>
                <a:gd name="connsiteY430" fmla="*/ 468317 h 2251151"/>
                <a:gd name="connsiteX431" fmla="*/ 781243 w 6245008"/>
                <a:gd name="connsiteY431" fmla="*/ 470840 h 2251151"/>
                <a:gd name="connsiteX432" fmla="*/ 781243 w 6245008"/>
                <a:gd name="connsiteY432" fmla="*/ 410752 h 2251151"/>
                <a:gd name="connsiteX433" fmla="*/ 701115 w 6245008"/>
                <a:gd name="connsiteY433" fmla="*/ 413240 h 2251151"/>
                <a:gd name="connsiteX434" fmla="*/ 425693 w 6245008"/>
                <a:gd name="connsiteY434" fmla="*/ 413240 h 2251151"/>
                <a:gd name="connsiteX435" fmla="*/ 330534 w 6245008"/>
                <a:gd name="connsiteY435" fmla="*/ 410752 h 2251151"/>
                <a:gd name="connsiteX436" fmla="*/ 330534 w 6245008"/>
                <a:gd name="connsiteY436" fmla="*/ 470840 h 2251151"/>
                <a:gd name="connsiteX437" fmla="*/ 425693 w 6245008"/>
                <a:gd name="connsiteY437" fmla="*/ 468317 h 2251151"/>
                <a:gd name="connsiteX438" fmla="*/ 463253 w 6245008"/>
                <a:gd name="connsiteY438" fmla="*/ 468317 h 2251151"/>
                <a:gd name="connsiteX439" fmla="*/ 182785 w 6245008"/>
                <a:gd name="connsiteY439" fmla="*/ 661123 h 2251151"/>
                <a:gd name="connsiteX440" fmla="*/ 257903 w 6245008"/>
                <a:gd name="connsiteY440" fmla="*/ 798816 h 2251151"/>
                <a:gd name="connsiteX441" fmla="*/ 250406 w 6245008"/>
                <a:gd name="connsiteY441" fmla="*/ 858939 h 2251151"/>
                <a:gd name="connsiteX442" fmla="*/ 177775 w 6245008"/>
                <a:gd name="connsiteY442" fmla="*/ 878944 h 2251151"/>
                <a:gd name="connsiteX443" fmla="*/ 205314 w 6245008"/>
                <a:gd name="connsiteY443" fmla="*/ 946529 h 2251151"/>
                <a:gd name="connsiteX444" fmla="*/ 290452 w 6245008"/>
                <a:gd name="connsiteY444" fmla="*/ 908970 h 2251151"/>
                <a:gd name="connsiteX445" fmla="*/ 325489 w 6245008"/>
                <a:gd name="connsiteY445" fmla="*/ 821344 h 2251151"/>
                <a:gd name="connsiteX446" fmla="*/ 242873 w 6245008"/>
                <a:gd name="connsiteY446" fmla="*/ 656077 h 2251151"/>
                <a:gd name="connsiteX447" fmla="*/ 312981 w 6245008"/>
                <a:gd name="connsiteY447" fmla="*/ 413204 h 2251151"/>
                <a:gd name="connsiteX448" fmla="*/ 87662 w 6245008"/>
                <a:gd name="connsiteY448" fmla="*/ 413204 h 2251151"/>
                <a:gd name="connsiteX449" fmla="*/ 90149 w 6245008"/>
                <a:gd name="connsiteY449" fmla="*/ 731231 h 2251151"/>
                <a:gd name="connsiteX450" fmla="*/ 87662 w 6245008"/>
                <a:gd name="connsiteY450" fmla="*/ 1086781 h 2251151"/>
                <a:gd name="connsiteX451" fmla="*/ 152759 w 6245008"/>
                <a:gd name="connsiteY451" fmla="*/ 1086781 h 2251151"/>
                <a:gd name="connsiteX452" fmla="*/ 152759 w 6245008"/>
                <a:gd name="connsiteY452" fmla="*/ 468317 h 2251151"/>
                <a:gd name="connsiteX453" fmla="*/ 237934 w 6245008"/>
                <a:gd name="connsiteY453" fmla="*/ 468317 h 2251151"/>
                <a:gd name="connsiteX454" fmla="*/ 182785 w 6245008"/>
                <a:gd name="connsiteY454" fmla="*/ 661123 h 2251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Lst>
              <a:rect l="l" t="t" r="r" b="b"/>
              <a:pathLst>
                <a:path w="6245008" h="2251151">
                  <a:moveTo>
                    <a:pt x="4649902" y="1129386"/>
                  </a:moveTo>
                  <a:cubicBezTo>
                    <a:pt x="4444624" y="1234530"/>
                    <a:pt x="4249331" y="1317181"/>
                    <a:pt x="3948822" y="1329689"/>
                  </a:cubicBezTo>
                  <a:cubicBezTo>
                    <a:pt x="3558236" y="1322191"/>
                    <a:pt x="3495626" y="1059278"/>
                    <a:pt x="3680934" y="783821"/>
                  </a:cubicBezTo>
                  <a:cubicBezTo>
                    <a:pt x="3856186" y="505876"/>
                    <a:pt x="4134130" y="257958"/>
                    <a:pt x="4577342" y="100224"/>
                  </a:cubicBezTo>
                  <a:cubicBezTo>
                    <a:pt x="4705050" y="55131"/>
                    <a:pt x="4895333" y="2542"/>
                    <a:pt x="5075631" y="54"/>
                  </a:cubicBezTo>
                  <a:cubicBezTo>
                    <a:pt x="5338509" y="-2433"/>
                    <a:pt x="5591438" y="80183"/>
                    <a:pt x="5576443" y="333076"/>
                  </a:cubicBezTo>
                  <a:cubicBezTo>
                    <a:pt x="5566458" y="525917"/>
                    <a:pt x="5288478" y="798816"/>
                    <a:pt x="5143251" y="996632"/>
                  </a:cubicBezTo>
                  <a:cubicBezTo>
                    <a:pt x="5080641" y="1081770"/>
                    <a:pt x="5070656" y="1136883"/>
                    <a:pt x="5175800" y="1131873"/>
                  </a:cubicBezTo>
                  <a:cubicBezTo>
                    <a:pt x="5563899" y="1106822"/>
                    <a:pt x="5914510" y="971616"/>
                    <a:pt x="6239999" y="831365"/>
                  </a:cubicBezTo>
                  <a:cubicBezTo>
                    <a:pt x="6019654" y="981636"/>
                    <a:pt x="4880267" y="1552485"/>
                    <a:pt x="4875363" y="1161899"/>
                  </a:cubicBezTo>
                  <a:cubicBezTo>
                    <a:pt x="4877779" y="1114284"/>
                    <a:pt x="4900343" y="1061730"/>
                    <a:pt x="4935380" y="1006617"/>
                  </a:cubicBezTo>
                  <a:cubicBezTo>
                    <a:pt x="4973009" y="951539"/>
                    <a:pt x="5023041" y="891452"/>
                    <a:pt x="5075631" y="833852"/>
                  </a:cubicBezTo>
                  <a:cubicBezTo>
                    <a:pt x="5153236" y="743703"/>
                    <a:pt x="5346078" y="530892"/>
                    <a:pt x="5408688" y="400661"/>
                  </a:cubicBezTo>
                  <a:cubicBezTo>
                    <a:pt x="5518843" y="157788"/>
                    <a:pt x="5273412" y="145245"/>
                    <a:pt x="5065575" y="70162"/>
                  </a:cubicBezTo>
                  <a:lnTo>
                    <a:pt x="4973009" y="122716"/>
                  </a:lnTo>
                  <a:lnTo>
                    <a:pt x="5028052" y="175271"/>
                  </a:lnTo>
                  <a:cubicBezTo>
                    <a:pt x="4720117" y="227825"/>
                    <a:pt x="4567357" y="277928"/>
                    <a:pt x="4189279" y="410681"/>
                  </a:cubicBezTo>
                  <a:lnTo>
                    <a:pt x="4231813" y="520836"/>
                  </a:lnTo>
                  <a:lnTo>
                    <a:pt x="4101617" y="651067"/>
                  </a:lnTo>
                  <a:cubicBezTo>
                    <a:pt x="4099130" y="646021"/>
                    <a:pt x="4079053" y="643533"/>
                    <a:pt x="4039007" y="621005"/>
                  </a:cubicBezTo>
                  <a:lnTo>
                    <a:pt x="4039007" y="833852"/>
                  </a:lnTo>
                  <a:cubicBezTo>
                    <a:pt x="3871252" y="908970"/>
                    <a:pt x="3723503" y="1039166"/>
                    <a:pt x="3838632" y="1151914"/>
                  </a:cubicBezTo>
                  <a:cubicBezTo>
                    <a:pt x="3851211" y="1161899"/>
                    <a:pt x="3866171" y="1169397"/>
                    <a:pt x="3878750" y="1171884"/>
                  </a:cubicBezTo>
                  <a:cubicBezTo>
                    <a:pt x="4086515" y="1289643"/>
                    <a:pt x="4649902" y="1129386"/>
                    <a:pt x="4649902" y="1129386"/>
                  </a:cubicBezTo>
                  <a:close/>
                  <a:moveTo>
                    <a:pt x="1201927" y="1710290"/>
                  </a:moveTo>
                  <a:lnTo>
                    <a:pt x="1201927" y="1582582"/>
                  </a:lnTo>
                  <a:lnTo>
                    <a:pt x="1389722" y="1582582"/>
                  </a:lnTo>
                  <a:lnTo>
                    <a:pt x="1389722" y="1710290"/>
                  </a:lnTo>
                  <a:lnTo>
                    <a:pt x="1201927" y="1710290"/>
                  </a:lnTo>
                  <a:close/>
                  <a:moveTo>
                    <a:pt x="1206937" y="2238640"/>
                  </a:moveTo>
                  <a:lnTo>
                    <a:pt x="1206937" y="1780398"/>
                  </a:lnTo>
                  <a:lnTo>
                    <a:pt x="1382225" y="1780398"/>
                  </a:lnTo>
                  <a:lnTo>
                    <a:pt x="1382225" y="2238640"/>
                  </a:lnTo>
                  <a:lnTo>
                    <a:pt x="1206937" y="2238640"/>
                  </a:lnTo>
                  <a:close/>
                  <a:moveTo>
                    <a:pt x="3277698" y="1998255"/>
                  </a:moveTo>
                  <a:cubicBezTo>
                    <a:pt x="3277698" y="1955721"/>
                    <a:pt x="3267713" y="1923172"/>
                    <a:pt x="3245220" y="1898121"/>
                  </a:cubicBezTo>
                  <a:cubicBezTo>
                    <a:pt x="3222656" y="1873070"/>
                    <a:pt x="3190107" y="1860562"/>
                    <a:pt x="3152584" y="1860562"/>
                  </a:cubicBezTo>
                  <a:lnTo>
                    <a:pt x="3150096" y="1860562"/>
                  </a:lnTo>
                  <a:cubicBezTo>
                    <a:pt x="3110014" y="1863049"/>
                    <a:pt x="3079953" y="1873070"/>
                    <a:pt x="3057389" y="1898121"/>
                  </a:cubicBezTo>
                  <a:cubicBezTo>
                    <a:pt x="3034896" y="1923172"/>
                    <a:pt x="3024875" y="1958209"/>
                    <a:pt x="3024875" y="2003336"/>
                  </a:cubicBezTo>
                  <a:cubicBezTo>
                    <a:pt x="3024875" y="2048393"/>
                    <a:pt x="3034896" y="2083429"/>
                    <a:pt x="3057389" y="2108481"/>
                  </a:cubicBezTo>
                  <a:cubicBezTo>
                    <a:pt x="3079953" y="2133532"/>
                    <a:pt x="3110014" y="2143517"/>
                    <a:pt x="3150096" y="2143517"/>
                  </a:cubicBezTo>
                  <a:cubicBezTo>
                    <a:pt x="3190143" y="2143517"/>
                    <a:pt x="3222692" y="2131009"/>
                    <a:pt x="3245255" y="2105958"/>
                  </a:cubicBezTo>
                  <a:cubicBezTo>
                    <a:pt x="3267713" y="2080906"/>
                    <a:pt x="3277698" y="2043347"/>
                    <a:pt x="3277698" y="1998255"/>
                  </a:cubicBezTo>
                  <a:close/>
                  <a:moveTo>
                    <a:pt x="3150061" y="1777875"/>
                  </a:moveTo>
                  <a:cubicBezTo>
                    <a:pt x="3173918" y="1772758"/>
                    <a:pt x="3198259" y="1770271"/>
                    <a:pt x="3222656" y="1770378"/>
                  </a:cubicBezTo>
                  <a:cubicBezTo>
                    <a:pt x="3295251" y="1770378"/>
                    <a:pt x="3352851" y="1790419"/>
                    <a:pt x="3395385" y="1832988"/>
                  </a:cubicBezTo>
                  <a:cubicBezTo>
                    <a:pt x="3435503" y="1875593"/>
                    <a:pt x="3457996" y="1933122"/>
                    <a:pt x="3457996" y="2005788"/>
                  </a:cubicBezTo>
                  <a:cubicBezTo>
                    <a:pt x="3457996" y="2083394"/>
                    <a:pt x="3438026" y="2143481"/>
                    <a:pt x="3395385" y="2186015"/>
                  </a:cubicBezTo>
                  <a:cubicBezTo>
                    <a:pt x="3355339" y="2228620"/>
                    <a:pt x="3297739" y="2251113"/>
                    <a:pt x="3225143" y="2251113"/>
                  </a:cubicBezTo>
                  <a:cubicBezTo>
                    <a:pt x="3200092" y="2251113"/>
                    <a:pt x="3175041" y="2246103"/>
                    <a:pt x="3150061" y="2241128"/>
                  </a:cubicBezTo>
                  <a:lnTo>
                    <a:pt x="3112466" y="2226133"/>
                  </a:lnTo>
                  <a:cubicBezTo>
                    <a:pt x="3079917" y="2208579"/>
                    <a:pt x="3049856" y="2186015"/>
                    <a:pt x="3024840" y="2153466"/>
                  </a:cubicBezTo>
                  <a:lnTo>
                    <a:pt x="3024840" y="2203569"/>
                  </a:lnTo>
                  <a:cubicBezTo>
                    <a:pt x="3024840" y="2216148"/>
                    <a:pt x="3022317" y="2228620"/>
                    <a:pt x="3019794" y="2238605"/>
                  </a:cubicBezTo>
                  <a:lnTo>
                    <a:pt x="2844507" y="2238605"/>
                  </a:lnTo>
                  <a:cubicBezTo>
                    <a:pt x="2847030" y="2221051"/>
                    <a:pt x="2847030" y="2203569"/>
                    <a:pt x="2849552" y="2186015"/>
                  </a:cubicBezTo>
                  <a:cubicBezTo>
                    <a:pt x="2849552" y="2168532"/>
                    <a:pt x="2852075" y="2150979"/>
                    <a:pt x="2852075" y="2135984"/>
                  </a:cubicBezTo>
                  <a:lnTo>
                    <a:pt x="2852075" y="1582582"/>
                  </a:lnTo>
                  <a:lnTo>
                    <a:pt x="3024840" y="1582582"/>
                  </a:lnTo>
                  <a:lnTo>
                    <a:pt x="3024840" y="1845460"/>
                  </a:lnTo>
                  <a:cubicBezTo>
                    <a:pt x="3052379" y="1820480"/>
                    <a:pt x="3082405" y="1800403"/>
                    <a:pt x="3114989" y="1787931"/>
                  </a:cubicBezTo>
                  <a:cubicBezTo>
                    <a:pt x="3127532" y="1782956"/>
                    <a:pt x="3137482" y="1780398"/>
                    <a:pt x="3150061" y="1777875"/>
                  </a:cubicBezTo>
                  <a:close/>
                  <a:moveTo>
                    <a:pt x="5143216" y="1835475"/>
                  </a:moveTo>
                  <a:cubicBezTo>
                    <a:pt x="5235852" y="1835475"/>
                    <a:pt x="5310970" y="1913152"/>
                    <a:pt x="5310970" y="2005788"/>
                  </a:cubicBezTo>
                  <a:cubicBezTo>
                    <a:pt x="5310970" y="2098424"/>
                    <a:pt x="5235888" y="2173543"/>
                    <a:pt x="5143216" y="2173543"/>
                  </a:cubicBezTo>
                  <a:cubicBezTo>
                    <a:pt x="5050544" y="2173543"/>
                    <a:pt x="4972974" y="2098460"/>
                    <a:pt x="4972974" y="2005788"/>
                  </a:cubicBezTo>
                  <a:cubicBezTo>
                    <a:pt x="4972974" y="1913116"/>
                    <a:pt x="5050580" y="1835475"/>
                    <a:pt x="5143216" y="1835475"/>
                  </a:cubicBezTo>
                  <a:close/>
                  <a:moveTo>
                    <a:pt x="5143216" y="2251148"/>
                  </a:moveTo>
                  <a:cubicBezTo>
                    <a:pt x="5278421" y="2251148"/>
                    <a:pt x="5388611" y="2140994"/>
                    <a:pt x="5388611" y="2005824"/>
                  </a:cubicBezTo>
                  <a:cubicBezTo>
                    <a:pt x="5388611" y="1868060"/>
                    <a:pt x="5278386" y="1757905"/>
                    <a:pt x="5143216" y="1757905"/>
                  </a:cubicBezTo>
                  <a:cubicBezTo>
                    <a:pt x="5007939" y="1757905"/>
                    <a:pt x="4895297" y="1868060"/>
                    <a:pt x="4895297" y="2005824"/>
                  </a:cubicBezTo>
                  <a:cubicBezTo>
                    <a:pt x="4895333" y="2140994"/>
                    <a:pt x="5007939" y="2251148"/>
                    <a:pt x="5143216" y="2251148"/>
                  </a:cubicBezTo>
                  <a:close/>
                  <a:moveTo>
                    <a:pt x="4241762" y="2168568"/>
                  </a:moveTo>
                  <a:lnTo>
                    <a:pt x="4319439" y="2168568"/>
                  </a:lnTo>
                  <a:lnTo>
                    <a:pt x="4319439" y="2238676"/>
                  </a:lnTo>
                  <a:lnTo>
                    <a:pt x="4241762" y="2238676"/>
                  </a:lnTo>
                  <a:lnTo>
                    <a:pt x="4241762" y="2168568"/>
                  </a:lnTo>
                  <a:close/>
                  <a:moveTo>
                    <a:pt x="4832723" y="2181040"/>
                  </a:moveTo>
                  <a:cubicBezTo>
                    <a:pt x="4807671" y="2201081"/>
                    <a:pt x="4757640" y="2251148"/>
                    <a:pt x="4659994" y="2251148"/>
                  </a:cubicBezTo>
                  <a:cubicBezTo>
                    <a:pt x="4534808" y="2251148"/>
                    <a:pt x="4414598" y="2153502"/>
                    <a:pt x="4414598" y="2005824"/>
                  </a:cubicBezTo>
                  <a:cubicBezTo>
                    <a:pt x="4414598" y="1858075"/>
                    <a:pt x="4534808" y="1757905"/>
                    <a:pt x="4659994" y="1757905"/>
                  </a:cubicBezTo>
                  <a:cubicBezTo>
                    <a:pt x="4752630" y="1757905"/>
                    <a:pt x="4807671" y="1807937"/>
                    <a:pt x="4832723" y="1828013"/>
                  </a:cubicBezTo>
                  <a:cubicBezTo>
                    <a:pt x="4817727" y="1850577"/>
                    <a:pt x="4805184" y="1890623"/>
                    <a:pt x="4800174" y="1908106"/>
                  </a:cubicBezTo>
                  <a:cubicBezTo>
                    <a:pt x="4752630" y="1845496"/>
                    <a:pt x="4695030" y="1835511"/>
                    <a:pt x="4659994" y="1835511"/>
                  </a:cubicBezTo>
                  <a:cubicBezTo>
                    <a:pt x="4567357" y="1835511"/>
                    <a:pt x="4492168" y="1913187"/>
                    <a:pt x="4492168" y="2005824"/>
                  </a:cubicBezTo>
                  <a:cubicBezTo>
                    <a:pt x="4492168" y="2095973"/>
                    <a:pt x="4567322" y="2173578"/>
                    <a:pt x="4659994" y="2173578"/>
                  </a:cubicBezTo>
                  <a:cubicBezTo>
                    <a:pt x="4712548" y="2173578"/>
                    <a:pt x="4762650" y="2151014"/>
                    <a:pt x="4800174" y="2100983"/>
                  </a:cubicBezTo>
                  <a:cubicBezTo>
                    <a:pt x="4810159" y="2140994"/>
                    <a:pt x="4825225" y="2166045"/>
                    <a:pt x="4832723" y="2181040"/>
                  </a:cubicBezTo>
                  <a:close/>
                  <a:moveTo>
                    <a:pt x="5498766" y="2238640"/>
                  </a:moveTo>
                  <a:lnTo>
                    <a:pt x="5498766" y="1780398"/>
                  </a:lnTo>
                  <a:lnTo>
                    <a:pt x="5568874" y="1780398"/>
                  </a:lnTo>
                  <a:lnTo>
                    <a:pt x="5568874" y="1845496"/>
                  </a:lnTo>
                  <a:cubicBezTo>
                    <a:pt x="5583940" y="1823003"/>
                    <a:pt x="5603981" y="1805449"/>
                    <a:pt x="5626474" y="1790454"/>
                  </a:cubicBezTo>
                  <a:cubicBezTo>
                    <a:pt x="5652058" y="1777342"/>
                    <a:pt x="5680379" y="1770484"/>
                    <a:pt x="5709125" y="1770413"/>
                  </a:cubicBezTo>
                  <a:cubicBezTo>
                    <a:pt x="5741674" y="1770413"/>
                    <a:pt x="5769213" y="1777911"/>
                    <a:pt x="5791777" y="1790454"/>
                  </a:cubicBezTo>
                  <a:cubicBezTo>
                    <a:pt x="5814269" y="1805449"/>
                    <a:pt x="5829336" y="1825490"/>
                    <a:pt x="5839321" y="1850542"/>
                  </a:cubicBezTo>
                  <a:cubicBezTo>
                    <a:pt x="5874357" y="1797952"/>
                    <a:pt x="5921972" y="1770378"/>
                    <a:pt x="5979572" y="1770378"/>
                  </a:cubicBezTo>
                  <a:cubicBezTo>
                    <a:pt x="6024629" y="1770378"/>
                    <a:pt x="6059665" y="1782956"/>
                    <a:pt x="6084716" y="1807937"/>
                  </a:cubicBezTo>
                  <a:cubicBezTo>
                    <a:pt x="6109768" y="1832988"/>
                    <a:pt x="6122275" y="1873034"/>
                    <a:pt x="6122275" y="1925624"/>
                  </a:cubicBezTo>
                  <a:lnTo>
                    <a:pt x="6122275" y="2238640"/>
                  </a:lnTo>
                  <a:lnTo>
                    <a:pt x="6044670" y="2238640"/>
                  </a:lnTo>
                  <a:lnTo>
                    <a:pt x="6044670" y="1950675"/>
                  </a:lnTo>
                  <a:cubicBezTo>
                    <a:pt x="6044670" y="1918127"/>
                    <a:pt x="6042182" y="1898086"/>
                    <a:pt x="6037173" y="1883090"/>
                  </a:cubicBezTo>
                  <a:cubicBezTo>
                    <a:pt x="6031629" y="1869623"/>
                    <a:pt x="6021964" y="1858217"/>
                    <a:pt x="6009563" y="1850542"/>
                  </a:cubicBezTo>
                  <a:cubicBezTo>
                    <a:pt x="5995100" y="1842262"/>
                    <a:pt x="5978684" y="1837963"/>
                    <a:pt x="5962019" y="1838034"/>
                  </a:cubicBezTo>
                  <a:cubicBezTo>
                    <a:pt x="5929470" y="1838034"/>
                    <a:pt x="5904418" y="1847948"/>
                    <a:pt x="5881855" y="1870512"/>
                  </a:cubicBezTo>
                  <a:cubicBezTo>
                    <a:pt x="5861884" y="1890552"/>
                    <a:pt x="5849377" y="1925624"/>
                    <a:pt x="5849377" y="1973239"/>
                  </a:cubicBezTo>
                  <a:lnTo>
                    <a:pt x="5849377" y="2238640"/>
                  </a:lnTo>
                  <a:lnTo>
                    <a:pt x="5771700" y="2238640"/>
                  </a:lnTo>
                  <a:lnTo>
                    <a:pt x="5771700" y="1940691"/>
                  </a:lnTo>
                  <a:cubicBezTo>
                    <a:pt x="5771700" y="1905654"/>
                    <a:pt x="5766690" y="1880603"/>
                    <a:pt x="5754146" y="1863014"/>
                  </a:cubicBezTo>
                  <a:cubicBezTo>
                    <a:pt x="5741639" y="1845460"/>
                    <a:pt x="5719110" y="1838034"/>
                    <a:pt x="5691536" y="1838034"/>
                  </a:cubicBezTo>
                  <a:cubicBezTo>
                    <a:pt x="5669044" y="1838034"/>
                    <a:pt x="5649002" y="1842973"/>
                    <a:pt x="5631520" y="1855516"/>
                  </a:cubicBezTo>
                  <a:cubicBezTo>
                    <a:pt x="5611479" y="1865501"/>
                    <a:pt x="5598900" y="1883055"/>
                    <a:pt x="5591402" y="1905619"/>
                  </a:cubicBezTo>
                  <a:cubicBezTo>
                    <a:pt x="5581417" y="1928112"/>
                    <a:pt x="5578895" y="1960660"/>
                    <a:pt x="5578895" y="2000707"/>
                  </a:cubicBezTo>
                  <a:lnTo>
                    <a:pt x="5578895" y="2238605"/>
                  </a:lnTo>
                  <a:lnTo>
                    <a:pt x="5498766" y="2238605"/>
                  </a:lnTo>
                  <a:lnTo>
                    <a:pt x="5498766" y="2238640"/>
                  </a:lnTo>
                  <a:close/>
                  <a:moveTo>
                    <a:pt x="6092214" y="1680229"/>
                  </a:moveTo>
                  <a:lnTo>
                    <a:pt x="6092214" y="1592567"/>
                  </a:lnTo>
                  <a:lnTo>
                    <a:pt x="6059665" y="1592567"/>
                  </a:lnTo>
                  <a:lnTo>
                    <a:pt x="6059665" y="1582582"/>
                  </a:lnTo>
                  <a:lnTo>
                    <a:pt x="6139829" y="1582582"/>
                  </a:lnTo>
                  <a:lnTo>
                    <a:pt x="6139829" y="1592567"/>
                  </a:lnTo>
                  <a:lnTo>
                    <a:pt x="6107280" y="1592567"/>
                  </a:lnTo>
                  <a:lnTo>
                    <a:pt x="6107280" y="1680229"/>
                  </a:lnTo>
                  <a:lnTo>
                    <a:pt x="6092214" y="1680229"/>
                  </a:lnTo>
                  <a:close/>
                  <a:moveTo>
                    <a:pt x="6152337" y="1680229"/>
                  </a:moveTo>
                  <a:lnTo>
                    <a:pt x="6152337" y="1582582"/>
                  </a:lnTo>
                  <a:lnTo>
                    <a:pt x="6172378" y="1582582"/>
                  </a:lnTo>
                  <a:lnTo>
                    <a:pt x="6194871" y="1652690"/>
                  </a:lnTo>
                  <a:cubicBezTo>
                    <a:pt x="6197429" y="1657771"/>
                    <a:pt x="6197429" y="1662746"/>
                    <a:pt x="6199952" y="1665269"/>
                  </a:cubicBezTo>
                  <a:cubicBezTo>
                    <a:pt x="6199952" y="1662782"/>
                    <a:pt x="6202439" y="1657771"/>
                    <a:pt x="6204963" y="1650203"/>
                  </a:cubicBezTo>
                  <a:lnTo>
                    <a:pt x="6227526" y="1582618"/>
                  </a:lnTo>
                  <a:lnTo>
                    <a:pt x="6245009" y="1582618"/>
                  </a:lnTo>
                  <a:lnTo>
                    <a:pt x="6245009" y="1680264"/>
                  </a:lnTo>
                  <a:lnTo>
                    <a:pt x="6232465" y="1680264"/>
                  </a:lnTo>
                  <a:lnTo>
                    <a:pt x="6232465" y="1597684"/>
                  </a:lnTo>
                  <a:lnTo>
                    <a:pt x="6204927" y="1680264"/>
                  </a:lnTo>
                  <a:lnTo>
                    <a:pt x="6192348" y="1680264"/>
                  </a:lnTo>
                  <a:lnTo>
                    <a:pt x="6164880" y="1597684"/>
                  </a:lnTo>
                  <a:lnTo>
                    <a:pt x="6164880" y="1680264"/>
                  </a:lnTo>
                  <a:lnTo>
                    <a:pt x="6152337" y="1680264"/>
                  </a:lnTo>
                  <a:lnTo>
                    <a:pt x="6152337" y="1680229"/>
                  </a:lnTo>
                  <a:close/>
                  <a:moveTo>
                    <a:pt x="3913751" y="2171056"/>
                  </a:moveTo>
                  <a:cubicBezTo>
                    <a:pt x="3896197" y="2198594"/>
                    <a:pt x="3868623" y="2216183"/>
                    <a:pt x="3831099" y="2231143"/>
                  </a:cubicBezTo>
                  <a:cubicBezTo>
                    <a:pt x="3823602" y="2233630"/>
                    <a:pt x="3813617" y="2236153"/>
                    <a:pt x="3806048" y="2238640"/>
                  </a:cubicBezTo>
                  <a:cubicBezTo>
                    <a:pt x="3771652" y="2247098"/>
                    <a:pt x="3736331" y="2251291"/>
                    <a:pt x="3700904" y="2251148"/>
                  </a:cubicBezTo>
                  <a:cubicBezTo>
                    <a:pt x="3643304" y="2251148"/>
                    <a:pt x="3598247" y="2238640"/>
                    <a:pt x="3565698" y="2213589"/>
                  </a:cubicBezTo>
                  <a:cubicBezTo>
                    <a:pt x="3535637" y="2191096"/>
                    <a:pt x="3518083" y="2155989"/>
                    <a:pt x="3518083" y="2110933"/>
                  </a:cubicBezTo>
                  <a:cubicBezTo>
                    <a:pt x="3518083" y="2083394"/>
                    <a:pt x="3525581" y="2058343"/>
                    <a:pt x="3538124" y="2035850"/>
                  </a:cubicBezTo>
                  <a:cubicBezTo>
                    <a:pt x="3550632" y="2015809"/>
                    <a:pt x="3568185" y="1998219"/>
                    <a:pt x="3590678" y="1983260"/>
                  </a:cubicBezTo>
                  <a:cubicBezTo>
                    <a:pt x="3608232" y="1970681"/>
                    <a:pt x="3635806" y="1963219"/>
                    <a:pt x="3668355" y="1958209"/>
                  </a:cubicBezTo>
                  <a:cubicBezTo>
                    <a:pt x="3698416" y="1953198"/>
                    <a:pt x="3743509" y="1950711"/>
                    <a:pt x="3806048" y="1950711"/>
                  </a:cubicBezTo>
                  <a:lnTo>
                    <a:pt x="3911192" y="1950711"/>
                  </a:lnTo>
                  <a:lnTo>
                    <a:pt x="3911192" y="1943213"/>
                  </a:lnTo>
                  <a:lnTo>
                    <a:pt x="3911192" y="1938132"/>
                  </a:lnTo>
                  <a:cubicBezTo>
                    <a:pt x="3911192" y="1913152"/>
                    <a:pt x="3903695" y="1893075"/>
                    <a:pt x="3888699" y="1880603"/>
                  </a:cubicBezTo>
                  <a:cubicBezTo>
                    <a:pt x="3873704" y="1868024"/>
                    <a:pt x="3853663" y="1860562"/>
                    <a:pt x="3826089" y="1860562"/>
                  </a:cubicBezTo>
                  <a:cubicBezTo>
                    <a:pt x="3818591" y="1860562"/>
                    <a:pt x="3811023" y="1863049"/>
                    <a:pt x="3806048" y="1863049"/>
                  </a:cubicBezTo>
                  <a:cubicBezTo>
                    <a:pt x="3783555" y="1863049"/>
                    <a:pt x="3766002" y="1868060"/>
                    <a:pt x="3753494" y="1875628"/>
                  </a:cubicBezTo>
                  <a:cubicBezTo>
                    <a:pt x="3738427" y="1883126"/>
                    <a:pt x="3728442" y="1898121"/>
                    <a:pt x="3725955" y="1918162"/>
                  </a:cubicBezTo>
                  <a:lnTo>
                    <a:pt x="3548145" y="1918162"/>
                  </a:lnTo>
                  <a:cubicBezTo>
                    <a:pt x="3553155" y="1868060"/>
                    <a:pt x="3580694" y="1830500"/>
                    <a:pt x="3625750" y="1805449"/>
                  </a:cubicBezTo>
                  <a:cubicBezTo>
                    <a:pt x="3665868" y="1782956"/>
                    <a:pt x="3725955" y="1772901"/>
                    <a:pt x="3806048" y="1770413"/>
                  </a:cubicBezTo>
                  <a:lnTo>
                    <a:pt x="3828612" y="1770413"/>
                  </a:lnTo>
                  <a:cubicBezTo>
                    <a:pt x="3913751" y="1770413"/>
                    <a:pt x="3978884" y="1785479"/>
                    <a:pt x="4018895" y="1813018"/>
                  </a:cubicBezTo>
                  <a:cubicBezTo>
                    <a:pt x="4058941" y="1840486"/>
                    <a:pt x="4078982" y="1885613"/>
                    <a:pt x="4078982" y="1945701"/>
                  </a:cubicBezTo>
                  <a:lnTo>
                    <a:pt x="4078982" y="2178553"/>
                  </a:lnTo>
                  <a:cubicBezTo>
                    <a:pt x="4078982" y="2191132"/>
                    <a:pt x="4081469" y="2203604"/>
                    <a:pt x="4081469" y="2213589"/>
                  </a:cubicBezTo>
                  <a:cubicBezTo>
                    <a:pt x="4083957" y="2221087"/>
                    <a:pt x="4086480" y="2231143"/>
                    <a:pt x="4088967" y="2238640"/>
                  </a:cubicBezTo>
                  <a:lnTo>
                    <a:pt x="3926223" y="2238640"/>
                  </a:lnTo>
                  <a:cubicBezTo>
                    <a:pt x="3921213" y="2231143"/>
                    <a:pt x="3918725" y="2221087"/>
                    <a:pt x="3916238" y="2211102"/>
                  </a:cubicBezTo>
                  <a:cubicBezTo>
                    <a:pt x="3916238" y="2203604"/>
                    <a:pt x="3913751" y="2191132"/>
                    <a:pt x="3913751" y="2181040"/>
                  </a:cubicBezTo>
                  <a:lnTo>
                    <a:pt x="3913751" y="2171056"/>
                  </a:lnTo>
                  <a:close/>
                  <a:moveTo>
                    <a:pt x="3806048" y="2150979"/>
                  </a:moveTo>
                  <a:cubicBezTo>
                    <a:pt x="3836109" y="2148492"/>
                    <a:pt x="3861161" y="2138471"/>
                    <a:pt x="3878715" y="2123511"/>
                  </a:cubicBezTo>
                  <a:cubicBezTo>
                    <a:pt x="3898684" y="2105958"/>
                    <a:pt x="3911192" y="2078384"/>
                    <a:pt x="3911192" y="2045835"/>
                  </a:cubicBezTo>
                  <a:lnTo>
                    <a:pt x="3911192" y="2035850"/>
                  </a:lnTo>
                  <a:lnTo>
                    <a:pt x="3896197" y="2035850"/>
                  </a:lnTo>
                  <a:cubicBezTo>
                    <a:pt x="3861161" y="2035850"/>
                    <a:pt x="3831099" y="2035850"/>
                    <a:pt x="3806048" y="2038337"/>
                  </a:cubicBezTo>
                  <a:cubicBezTo>
                    <a:pt x="3778581" y="2040825"/>
                    <a:pt x="3758504" y="2043347"/>
                    <a:pt x="3743509" y="2050845"/>
                  </a:cubicBezTo>
                  <a:cubicBezTo>
                    <a:pt x="3715970" y="2058343"/>
                    <a:pt x="3700904" y="2075896"/>
                    <a:pt x="3700904" y="2100947"/>
                  </a:cubicBezTo>
                  <a:cubicBezTo>
                    <a:pt x="3700904" y="2115943"/>
                    <a:pt x="3708401" y="2128415"/>
                    <a:pt x="3723468" y="2138507"/>
                  </a:cubicBezTo>
                  <a:cubicBezTo>
                    <a:pt x="3738463" y="2146004"/>
                    <a:pt x="3761027" y="2151014"/>
                    <a:pt x="3788565" y="2151014"/>
                  </a:cubicBezTo>
                  <a:lnTo>
                    <a:pt x="3806048" y="2150979"/>
                  </a:lnTo>
                  <a:close/>
                  <a:moveTo>
                    <a:pt x="2566633" y="2171056"/>
                  </a:moveTo>
                  <a:cubicBezTo>
                    <a:pt x="2546592" y="2198594"/>
                    <a:pt x="2519054" y="2216183"/>
                    <a:pt x="2481494" y="2231143"/>
                  </a:cubicBezTo>
                  <a:cubicBezTo>
                    <a:pt x="2473997" y="2233630"/>
                    <a:pt x="2466464" y="2236153"/>
                    <a:pt x="2456443" y="2238640"/>
                  </a:cubicBezTo>
                  <a:cubicBezTo>
                    <a:pt x="2426417" y="2246138"/>
                    <a:pt x="2391346" y="2251148"/>
                    <a:pt x="2351299" y="2251148"/>
                  </a:cubicBezTo>
                  <a:cubicBezTo>
                    <a:pt x="2293699" y="2251148"/>
                    <a:pt x="2248643" y="2238640"/>
                    <a:pt x="2218581" y="2213589"/>
                  </a:cubicBezTo>
                  <a:cubicBezTo>
                    <a:pt x="2186032" y="2191096"/>
                    <a:pt x="2171037" y="2155989"/>
                    <a:pt x="2171037" y="2110933"/>
                  </a:cubicBezTo>
                  <a:cubicBezTo>
                    <a:pt x="2171037" y="2083394"/>
                    <a:pt x="2176011" y="2058343"/>
                    <a:pt x="2188555" y="2035850"/>
                  </a:cubicBezTo>
                  <a:cubicBezTo>
                    <a:pt x="2201063" y="2015809"/>
                    <a:pt x="2218581" y="1998219"/>
                    <a:pt x="2241145" y="1983260"/>
                  </a:cubicBezTo>
                  <a:cubicBezTo>
                    <a:pt x="2261150" y="1970681"/>
                    <a:pt x="2286202" y="1963219"/>
                    <a:pt x="2318750" y="1958209"/>
                  </a:cubicBezTo>
                  <a:cubicBezTo>
                    <a:pt x="2348812" y="1953198"/>
                    <a:pt x="2393869" y="1950711"/>
                    <a:pt x="2456479" y="1950711"/>
                  </a:cubicBezTo>
                  <a:lnTo>
                    <a:pt x="2561659" y="1950711"/>
                  </a:lnTo>
                  <a:lnTo>
                    <a:pt x="2561659" y="1943213"/>
                  </a:lnTo>
                  <a:lnTo>
                    <a:pt x="2561659" y="1938132"/>
                  </a:lnTo>
                  <a:cubicBezTo>
                    <a:pt x="2561659" y="1913152"/>
                    <a:pt x="2554161" y="1893075"/>
                    <a:pt x="2539130" y="1880603"/>
                  </a:cubicBezTo>
                  <a:cubicBezTo>
                    <a:pt x="2524100" y="1868024"/>
                    <a:pt x="2504058" y="1860562"/>
                    <a:pt x="2476520" y="1860562"/>
                  </a:cubicBezTo>
                  <a:cubicBezTo>
                    <a:pt x="2469022" y="1860562"/>
                    <a:pt x="2464012" y="1863049"/>
                    <a:pt x="2456479" y="1863049"/>
                  </a:cubicBezTo>
                  <a:cubicBezTo>
                    <a:pt x="2433951" y="1863049"/>
                    <a:pt x="2416433" y="1868060"/>
                    <a:pt x="2403889" y="1875628"/>
                  </a:cubicBezTo>
                  <a:cubicBezTo>
                    <a:pt x="2388894" y="1883126"/>
                    <a:pt x="2381396" y="1898121"/>
                    <a:pt x="2376350" y="1918162"/>
                  </a:cubicBezTo>
                  <a:lnTo>
                    <a:pt x="2198575" y="1918162"/>
                  </a:lnTo>
                  <a:cubicBezTo>
                    <a:pt x="2206108" y="1868060"/>
                    <a:pt x="2231160" y="1830500"/>
                    <a:pt x="2276216" y="1805449"/>
                  </a:cubicBezTo>
                  <a:cubicBezTo>
                    <a:pt x="2318750" y="1782956"/>
                    <a:pt x="2378873" y="1772901"/>
                    <a:pt x="2456479" y="1770413"/>
                  </a:cubicBezTo>
                  <a:lnTo>
                    <a:pt x="2479043" y="1770413"/>
                  </a:lnTo>
                  <a:cubicBezTo>
                    <a:pt x="2564181" y="1770413"/>
                    <a:pt x="2629279" y="1785479"/>
                    <a:pt x="2669326" y="1813018"/>
                  </a:cubicBezTo>
                  <a:cubicBezTo>
                    <a:pt x="2709372" y="1840486"/>
                    <a:pt x="2731936" y="1885613"/>
                    <a:pt x="2731936" y="1945701"/>
                  </a:cubicBezTo>
                  <a:lnTo>
                    <a:pt x="2731936" y="2213589"/>
                  </a:lnTo>
                  <a:cubicBezTo>
                    <a:pt x="2734423" y="2221087"/>
                    <a:pt x="2736946" y="2231143"/>
                    <a:pt x="2739434" y="2238640"/>
                  </a:cubicBezTo>
                  <a:lnTo>
                    <a:pt x="2576654" y="2238640"/>
                  </a:lnTo>
                  <a:cubicBezTo>
                    <a:pt x="2571544" y="2230361"/>
                    <a:pt x="2568929" y="2220802"/>
                    <a:pt x="2569121" y="2211102"/>
                  </a:cubicBezTo>
                  <a:cubicBezTo>
                    <a:pt x="2566669" y="2203604"/>
                    <a:pt x="2566669" y="2191132"/>
                    <a:pt x="2566669" y="2181040"/>
                  </a:cubicBezTo>
                  <a:lnTo>
                    <a:pt x="2566669" y="2171056"/>
                  </a:lnTo>
                  <a:lnTo>
                    <a:pt x="2566633" y="2171056"/>
                  </a:lnTo>
                  <a:close/>
                  <a:moveTo>
                    <a:pt x="2456408" y="2150979"/>
                  </a:moveTo>
                  <a:cubicBezTo>
                    <a:pt x="2488992" y="2148492"/>
                    <a:pt x="2511485" y="2138471"/>
                    <a:pt x="2529039" y="2123511"/>
                  </a:cubicBezTo>
                  <a:cubicBezTo>
                    <a:pt x="2551567" y="2105958"/>
                    <a:pt x="2561588" y="2078384"/>
                    <a:pt x="2561588" y="2045835"/>
                  </a:cubicBezTo>
                  <a:lnTo>
                    <a:pt x="2561588" y="2035850"/>
                  </a:lnTo>
                  <a:lnTo>
                    <a:pt x="2546557" y="2035850"/>
                  </a:lnTo>
                  <a:cubicBezTo>
                    <a:pt x="2511485" y="2035850"/>
                    <a:pt x="2481459" y="2035850"/>
                    <a:pt x="2456408" y="2038337"/>
                  </a:cubicBezTo>
                  <a:cubicBezTo>
                    <a:pt x="2431357" y="2040825"/>
                    <a:pt x="2411316" y="2043347"/>
                    <a:pt x="2396320" y="2050845"/>
                  </a:cubicBezTo>
                  <a:cubicBezTo>
                    <a:pt x="2366259" y="2058343"/>
                    <a:pt x="2353751" y="2075896"/>
                    <a:pt x="2353751" y="2100947"/>
                  </a:cubicBezTo>
                  <a:cubicBezTo>
                    <a:pt x="2353751" y="2115943"/>
                    <a:pt x="2361249" y="2128415"/>
                    <a:pt x="2373756" y="2138507"/>
                  </a:cubicBezTo>
                  <a:cubicBezTo>
                    <a:pt x="2388823" y="2146004"/>
                    <a:pt x="2411316" y="2151014"/>
                    <a:pt x="2441377" y="2151014"/>
                  </a:cubicBezTo>
                  <a:lnTo>
                    <a:pt x="2456408" y="2150979"/>
                  </a:lnTo>
                  <a:close/>
                  <a:moveTo>
                    <a:pt x="1928093" y="1998255"/>
                  </a:moveTo>
                  <a:cubicBezTo>
                    <a:pt x="1928093" y="1955721"/>
                    <a:pt x="1918073" y="1923172"/>
                    <a:pt x="1895509" y="1898121"/>
                  </a:cubicBezTo>
                  <a:cubicBezTo>
                    <a:pt x="1872980" y="1873070"/>
                    <a:pt x="1842954" y="1860562"/>
                    <a:pt x="1802908" y="1860562"/>
                  </a:cubicBezTo>
                  <a:cubicBezTo>
                    <a:pt x="1760338" y="1863049"/>
                    <a:pt x="1730277" y="1873070"/>
                    <a:pt x="1707749" y="1898121"/>
                  </a:cubicBezTo>
                  <a:cubicBezTo>
                    <a:pt x="1685185" y="1923172"/>
                    <a:pt x="1675164" y="1958209"/>
                    <a:pt x="1675164" y="2003336"/>
                  </a:cubicBezTo>
                  <a:cubicBezTo>
                    <a:pt x="1675164" y="2048393"/>
                    <a:pt x="1685185" y="2083429"/>
                    <a:pt x="1707749" y="2108481"/>
                  </a:cubicBezTo>
                  <a:cubicBezTo>
                    <a:pt x="1730277" y="2133532"/>
                    <a:pt x="1762826" y="2143517"/>
                    <a:pt x="1800385" y="2143517"/>
                  </a:cubicBezTo>
                  <a:lnTo>
                    <a:pt x="1802872" y="2143517"/>
                  </a:lnTo>
                  <a:cubicBezTo>
                    <a:pt x="1842919" y="2143517"/>
                    <a:pt x="1872980" y="2131009"/>
                    <a:pt x="1895473" y="2105958"/>
                  </a:cubicBezTo>
                  <a:cubicBezTo>
                    <a:pt x="1918073" y="2080906"/>
                    <a:pt x="1928093" y="2043347"/>
                    <a:pt x="1928093" y="1998255"/>
                  </a:cubicBezTo>
                  <a:close/>
                  <a:moveTo>
                    <a:pt x="1802908" y="1777875"/>
                  </a:moveTo>
                  <a:cubicBezTo>
                    <a:pt x="1825927" y="1772758"/>
                    <a:pt x="1849439" y="1770271"/>
                    <a:pt x="1873016" y="1770378"/>
                  </a:cubicBezTo>
                  <a:cubicBezTo>
                    <a:pt x="1945647" y="1770378"/>
                    <a:pt x="2003247" y="1790419"/>
                    <a:pt x="2045781" y="1832988"/>
                  </a:cubicBezTo>
                  <a:cubicBezTo>
                    <a:pt x="2088314" y="1875593"/>
                    <a:pt x="2108391" y="1933122"/>
                    <a:pt x="2108391" y="2005788"/>
                  </a:cubicBezTo>
                  <a:cubicBezTo>
                    <a:pt x="2108391" y="2083394"/>
                    <a:pt x="2088350" y="2143481"/>
                    <a:pt x="2048339" y="2186015"/>
                  </a:cubicBezTo>
                  <a:cubicBezTo>
                    <a:pt x="2005734" y="2228620"/>
                    <a:pt x="1950657" y="2251113"/>
                    <a:pt x="1878026" y="2251113"/>
                  </a:cubicBezTo>
                  <a:cubicBezTo>
                    <a:pt x="1850488" y="2251113"/>
                    <a:pt x="1825472" y="2246103"/>
                    <a:pt x="1802943" y="2241128"/>
                  </a:cubicBezTo>
                  <a:cubicBezTo>
                    <a:pt x="1790091" y="2237006"/>
                    <a:pt x="1777540" y="2231996"/>
                    <a:pt x="1765384" y="2226133"/>
                  </a:cubicBezTo>
                  <a:cubicBezTo>
                    <a:pt x="1730313" y="2208579"/>
                    <a:pt x="1700287" y="2186015"/>
                    <a:pt x="1677723" y="2153466"/>
                  </a:cubicBezTo>
                  <a:lnTo>
                    <a:pt x="1677723" y="2168532"/>
                  </a:lnTo>
                  <a:cubicBezTo>
                    <a:pt x="1677723" y="2181040"/>
                    <a:pt x="1677723" y="2191096"/>
                    <a:pt x="1675200" y="2203569"/>
                  </a:cubicBezTo>
                  <a:cubicBezTo>
                    <a:pt x="1675200" y="2216148"/>
                    <a:pt x="1672712" y="2228620"/>
                    <a:pt x="1672712" y="2238605"/>
                  </a:cubicBezTo>
                  <a:lnTo>
                    <a:pt x="1494937" y="2238605"/>
                  </a:lnTo>
                  <a:cubicBezTo>
                    <a:pt x="1497460" y="2221051"/>
                    <a:pt x="1499948" y="2203569"/>
                    <a:pt x="1499948" y="2186015"/>
                  </a:cubicBezTo>
                  <a:cubicBezTo>
                    <a:pt x="1502471" y="2168532"/>
                    <a:pt x="1502471" y="2150979"/>
                    <a:pt x="1502471" y="2135984"/>
                  </a:cubicBezTo>
                  <a:lnTo>
                    <a:pt x="1502471" y="1582582"/>
                  </a:lnTo>
                  <a:lnTo>
                    <a:pt x="1677758" y="1582582"/>
                  </a:lnTo>
                  <a:lnTo>
                    <a:pt x="1677758" y="1845460"/>
                  </a:lnTo>
                  <a:cubicBezTo>
                    <a:pt x="1702664" y="1820409"/>
                    <a:pt x="1732519" y="1800794"/>
                    <a:pt x="1765420" y="1787931"/>
                  </a:cubicBezTo>
                  <a:cubicBezTo>
                    <a:pt x="1777857" y="1782956"/>
                    <a:pt x="1790364" y="1780398"/>
                    <a:pt x="1802908" y="1777875"/>
                  </a:cubicBezTo>
                  <a:close/>
                  <a:moveTo>
                    <a:pt x="438201" y="1582582"/>
                  </a:moveTo>
                  <a:lnTo>
                    <a:pt x="565909" y="1582582"/>
                  </a:lnTo>
                  <a:lnTo>
                    <a:pt x="886423" y="2238640"/>
                  </a:lnTo>
                  <a:lnTo>
                    <a:pt x="676099" y="2238640"/>
                  </a:lnTo>
                  <a:lnTo>
                    <a:pt x="618499" y="2105958"/>
                  </a:lnTo>
                  <a:lnTo>
                    <a:pt x="260462" y="2105958"/>
                  </a:lnTo>
                  <a:lnTo>
                    <a:pt x="197887" y="2238640"/>
                  </a:lnTo>
                  <a:lnTo>
                    <a:pt x="0" y="2238640"/>
                  </a:lnTo>
                  <a:lnTo>
                    <a:pt x="343078" y="1582582"/>
                  </a:lnTo>
                  <a:lnTo>
                    <a:pt x="438201" y="1582582"/>
                  </a:lnTo>
                  <a:close/>
                  <a:moveTo>
                    <a:pt x="438201" y="1978250"/>
                  </a:moveTo>
                  <a:lnTo>
                    <a:pt x="558412" y="1978250"/>
                  </a:lnTo>
                  <a:lnTo>
                    <a:pt x="445699" y="1725356"/>
                  </a:lnTo>
                  <a:lnTo>
                    <a:pt x="438201" y="1737864"/>
                  </a:lnTo>
                  <a:lnTo>
                    <a:pt x="320478" y="1978285"/>
                  </a:lnTo>
                  <a:lnTo>
                    <a:pt x="438201" y="1978285"/>
                  </a:lnTo>
                  <a:lnTo>
                    <a:pt x="438201" y="1978250"/>
                  </a:lnTo>
                  <a:close/>
                  <a:moveTo>
                    <a:pt x="916485" y="2238640"/>
                  </a:moveTo>
                  <a:lnTo>
                    <a:pt x="916485" y="1582582"/>
                  </a:lnTo>
                  <a:lnTo>
                    <a:pt x="1091772" y="1582582"/>
                  </a:lnTo>
                  <a:lnTo>
                    <a:pt x="1091772" y="2238640"/>
                  </a:lnTo>
                  <a:lnTo>
                    <a:pt x="916485" y="2238640"/>
                  </a:lnTo>
                  <a:close/>
                  <a:moveTo>
                    <a:pt x="463253" y="626087"/>
                  </a:moveTo>
                  <a:lnTo>
                    <a:pt x="418196" y="626087"/>
                  </a:lnTo>
                  <a:lnTo>
                    <a:pt x="418196" y="801374"/>
                  </a:lnTo>
                  <a:lnTo>
                    <a:pt x="510868" y="801374"/>
                  </a:lnTo>
                  <a:lnTo>
                    <a:pt x="510868" y="626087"/>
                  </a:lnTo>
                  <a:lnTo>
                    <a:pt x="463253" y="626087"/>
                  </a:lnTo>
                  <a:close/>
                  <a:moveTo>
                    <a:pt x="2967240" y="1009211"/>
                  </a:moveTo>
                  <a:lnTo>
                    <a:pt x="3052379" y="1009211"/>
                  </a:lnTo>
                  <a:cubicBezTo>
                    <a:pt x="3079917" y="1009211"/>
                    <a:pt x="3099958" y="1001677"/>
                    <a:pt x="3107456" y="986647"/>
                  </a:cubicBezTo>
                  <a:cubicBezTo>
                    <a:pt x="3117476" y="974139"/>
                    <a:pt x="3124974" y="941554"/>
                    <a:pt x="3132507" y="891523"/>
                  </a:cubicBezTo>
                  <a:cubicBezTo>
                    <a:pt x="3150061" y="914052"/>
                    <a:pt x="3177564" y="929082"/>
                    <a:pt x="3207590" y="934092"/>
                  </a:cubicBezTo>
                  <a:cubicBezTo>
                    <a:pt x="3190107" y="999190"/>
                    <a:pt x="3172554" y="1036785"/>
                    <a:pt x="3157558" y="1046770"/>
                  </a:cubicBezTo>
                  <a:cubicBezTo>
                    <a:pt x="3142528" y="1059278"/>
                    <a:pt x="3114989" y="1064288"/>
                    <a:pt x="3072420" y="1064288"/>
                  </a:cubicBezTo>
                  <a:lnTo>
                    <a:pt x="2684285" y="1064288"/>
                  </a:lnTo>
                  <a:cubicBezTo>
                    <a:pt x="2611690" y="1064288"/>
                    <a:pt x="2576618" y="1034262"/>
                    <a:pt x="2576618" y="974139"/>
                  </a:cubicBezTo>
                  <a:lnTo>
                    <a:pt x="2576618" y="538425"/>
                  </a:lnTo>
                  <a:cubicBezTo>
                    <a:pt x="2576618" y="505876"/>
                    <a:pt x="2574131" y="468317"/>
                    <a:pt x="2571608" y="425748"/>
                  </a:cubicBezTo>
                  <a:lnTo>
                    <a:pt x="3119964" y="425748"/>
                  </a:lnTo>
                  <a:cubicBezTo>
                    <a:pt x="3117476" y="470840"/>
                    <a:pt x="3117476" y="530927"/>
                    <a:pt x="3117476" y="606045"/>
                  </a:cubicBezTo>
                  <a:cubicBezTo>
                    <a:pt x="3117476" y="681164"/>
                    <a:pt x="3117476" y="741251"/>
                    <a:pt x="3119964" y="788866"/>
                  </a:cubicBezTo>
                  <a:lnTo>
                    <a:pt x="3054901" y="788866"/>
                  </a:lnTo>
                  <a:lnTo>
                    <a:pt x="3054901" y="738764"/>
                  </a:lnTo>
                  <a:lnTo>
                    <a:pt x="2639229" y="738764"/>
                  </a:lnTo>
                  <a:lnTo>
                    <a:pt x="2639229" y="941590"/>
                  </a:lnTo>
                  <a:cubicBezTo>
                    <a:pt x="2639229" y="986682"/>
                    <a:pt x="2664280" y="1009211"/>
                    <a:pt x="2711859" y="1009211"/>
                  </a:cubicBezTo>
                  <a:lnTo>
                    <a:pt x="2967240" y="1009211"/>
                  </a:lnTo>
                  <a:close/>
                  <a:moveTo>
                    <a:pt x="2967240" y="681164"/>
                  </a:moveTo>
                  <a:lnTo>
                    <a:pt x="3054901" y="681164"/>
                  </a:lnTo>
                  <a:lnTo>
                    <a:pt x="3054901" y="483348"/>
                  </a:lnTo>
                  <a:lnTo>
                    <a:pt x="2877091" y="483348"/>
                  </a:lnTo>
                  <a:lnTo>
                    <a:pt x="2877091" y="681164"/>
                  </a:lnTo>
                  <a:lnTo>
                    <a:pt x="2967240" y="681164"/>
                  </a:lnTo>
                  <a:close/>
                  <a:moveTo>
                    <a:pt x="2729378" y="681164"/>
                  </a:moveTo>
                  <a:lnTo>
                    <a:pt x="2817004" y="681164"/>
                  </a:lnTo>
                  <a:lnTo>
                    <a:pt x="2817004" y="483348"/>
                  </a:lnTo>
                  <a:lnTo>
                    <a:pt x="2639229" y="483348"/>
                  </a:lnTo>
                  <a:lnTo>
                    <a:pt x="2639229" y="681164"/>
                  </a:lnTo>
                  <a:lnTo>
                    <a:pt x="2729378" y="681164"/>
                  </a:lnTo>
                  <a:close/>
                  <a:moveTo>
                    <a:pt x="2153448" y="1009211"/>
                  </a:moveTo>
                  <a:lnTo>
                    <a:pt x="2238586" y="1009211"/>
                  </a:lnTo>
                  <a:cubicBezTo>
                    <a:pt x="2266125" y="1009211"/>
                    <a:pt x="2286166" y="1001677"/>
                    <a:pt x="2293664" y="986647"/>
                  </a:cubicBezTo>
                  <a:cubicBezTo>
                    <a:pt x="2303720" y="974139"/>
                    <a:pt x="2311182" y="941554"/>
                    <a:pt x="2318715" y="891523"/>
                  </a:cubicBezTo>
                  <a:cubicBezTo>
                    <a:pt x="2338756" y="914052"/>
                    <a:pt x="2363843" y="929082"/>
                    <a:pt x="2393833" y="934092"/>
                  </a:cubicBezTo>
                  <a:cubicBezTo>
                    <a:pt x="2376315" y="999190"/>
                    <a:pt x="2358797" y="1036785"/>
                    <a:pt x="2343766" y="1046770"/>
                  </a:cubicBezTo>
                  <a:cubicBezTo>
                    <a:pt x="2328735" y="1059278"/>
                    <a:pt x="2301161" y="1064288"/>
                    <a:pt x="2258627" y="1064288"/>
                  </a:cubicBezTo>
                  <a:lnTo>
                    <a:pt x="1870493" y="1064288"/>
                  </a:lnTo>
                  <a:cubicBezTo>
                    <a:pt x="1797898" y="1064288"/>
                    <a:pt x="1762826" y="1034262"/>
                    <a:pt x="1762826" y="974139"/>
                  </a:cubicBezTo>
                  <a:lnTo>
                    <a:pt x="1762826" y="538425"/>
                  </a:lnTo>
                  <a:cubicBezTo>
                    <a:pt x="1762826" y="505876"/>
                    <a:pt x="1760303" y="468317"/>
                    <a:pt x="1760303" y="425748"/>
                  </a:cubicBezTo>
                  <a:lnTo>
                    <a:pt x="2306207" y="425748"/>
                  </a:lnTo>
                  <a:cubicBezTo>
                    <a:pt x="2303720" y="470840"/>
                    <a:pt x="2303720" y="530927"/>
                    <a:pt x="2303720" y="606045"/>
                  </a:cubicBezTo>
                  <a:cubicBezTo>
                    <a:pt x="2303720" y="681164"/>
                    <a:pt x="2303720" y="741251"/>
                    <a:pt x="2306207" y="788866"/>
                  </a:cubicBezTo>
                  <a:lnTo>
                    <a:pt x="2241109" y="788866"/>
                  </a:lnTo>
                  <a:lnTo>
                    <a:pt x="2241109" y="738764"/>
                  </a:lnTo>
                  <a:lnTo>
                    <a:pt x="1825401" y="738764"/>
                  </a:lnTo>
                  <a:lnTo>
                    <a:pt x="1825401" y="941590"/>
                  </a:lnTo>
                  <a:cubicBezTo>
                    <a:pt x="1825401" y="986682"/>
                    <a:pt x="1850452" y="1009211"/>
                    <a:pt x="1898031" y="1009211"/>
                  </a:cubicBezTo>
                  <a:lnTo>
                    <a:pt x="2153448" y="1009211"/>
                  </a:lnTo>
                  <a:close/>
                  <a:moveTo>
                    <a:pt x="2153448" y="681164"/>
                  </a:moveTo>
                  <a:lnTo>
                    <a:pt x="2241109" y="681164"/>
                  </a:lnTo>
                  <a:lnTo>
                    <a:pt x="2241109" y="483348"/>
                  </a:lnTo>
                  <a:lnTo>
                    <a:pt x="2063299" y="483348"/>
                  </a:lnTo>
                  <a:lnTo>
                    <a:pt x="2063299" y="681164"/>
                  </a:lnTo>
                  <a:lnTo>
                    <a:pt x="2153448" y="681164"/>
                  </a:lnTo>
                  <a:close/>
                  <a:moveTo>
                    <a:pt x="1915550" y="681164"/>
                  </a:moveTo>
                  <a:lnTo>
                    <a:pt x="2003211" y="681164"/>
                  </a:lnTo>
                  <a:lnTo>
                    <a:pt x="2003211" y="483348"/>
                  </a:lnTo>
                  <a:lnTo>
                    <a:pt x="1825401" y="483348"/>
                  </a:lnTo>
                  <a:lnTo>
                    <a:pt x="1825401" y="681164"/>
                  </a:lnTo>
                  <a:lnTo>
                    <a:pt x="1915550" y="681164"/>
                  </a:lnTo>
                  <a:close/>
                  <a:moveTo>
                    <a:pt x="1339655" y="1011698"/>
                  </a:moveTo>
                  <a:lnTo>
                    <a:pt x="1469886" y="1011698"/>
                  </a:lnTo>
                  <a:cubicBezTo>
                    <a:pt x="1504922" y="1009211"/>
                    <a:pt x="1542481" y="1009211"/>
                    <a:pt x="1585051" y="1009211"/>
                  </a:cubicBezTo>
                  <a:lnTo>
                    <a:pt x="1585051" y="1069298"/>
                  </a:lnTo>
                  <a:cubicBezTo>
                    <a:pt x="1546845" y="1064515"/>
                    <a:pt x="1508391" y="1062000"/>
                    <a:pt x="1469886" y="1061765"/>
                  </a:cubicBezTo>
                  <a:lnTo>
                    <a:pt x="994090" y="1061765"/>
                  </a:lnTo>
                  <a:cubicBezTo>
                    <a:pt x="956531" y="1061765"/>
                    <a:pt x="911439" y="1064252"/>
                    <a:pt x="863895" y="1069298"/>
                  </a:cubicBezTo>
                  <a:lnTo>
                    <a:pt x="863895" y="1009211"/>
                  </a:lnTo>
                  <a:cubicBezTo>
                    <a:pt x="913962" y="1009211"/>
                    <a:pt x="956496" y="1009211"/>
                    <a:pt x="994090" y="1011698"/>
                  </a:cubicBezTo>
                  <a:lnTo>
                    <a:pt x="1186896" y="1011698"/>
                  </a:lnTo>
                  <a:lnTo>
                    <a:pt x="1186896" y="906554"/>
                  </a:lnTo>
                  <a:lnTo>
                    <a:pt x="1044193" y="906554"/>
                  </a:lnTo>
                  <a:cubicBezTo>
                    <a:pt x="1014131" y="906554"/>
                    <a:pt x="976572" y="906554"/>
                    <a:pt x="934003" y="909041"/>
                  </a:cubicBezTo>
                  <a:lnTo>
                    <a:pt x="934003" y="851441"/>
                  </a:lnTo>
                  <a:cubicBezTo>
                    <a:pt x="976572" y="853929"/>
                    <a:pt x="1014131" y="856451"/>
                    <a:pt x="1044193" y="858974"/>
                  </a:cubicBezTo>
                  <a:lnTo>
                    <a:pt x="1186932" y="858974"/>
                  </a:lnTo>
                  <a:lnTo>
                    <a:pt x="1186932" y="768825"/>
                  </a:lnTo>
                  <a:lnTo>
                    <a:pt x="948998" y="768825"/>
                  </a:lnTo>
                  <a:cubicBezTo>
                    <a:pt x="951521" y="726256"/>
                    <a:pt x="954044" y="673666"/>
                    <a:pt x="954044" y="613579"/>
                  </a:cubicBezTo>
                  <a:cubicBezTo>
                    <a:pt x="954044" y="555979"/>
                    <a:pt x="954044" y="488393"/>
                    <a:pt x="948998" y="418286"/>
                  </a:cubicBezTo>
                  <a:lnTo>
                    <a:pt x="1494902" y="418286"/>
                  </a:lnTo>
                  <a:cubicBezTo>
                    <a:pt x="1492379" y="460855"/>
                    <a:pt x="1492379" y="520942"/>
                    <a:pt x="1492379" y="593573"/>
                  </a:cubicBezTo>
                  <a:cubicBezTo>
                    <a:pt x="1492379" y="666168"/>
                    <a:pt x="1492379" y="726256"/>
                    <a:pt x="1494902" y="768861"/>
                  </a:cubicBezTo>
                  <a:lnTo>
                    <a:pt x="1246983" y="768861"/>
                  </a:lnTo>
                  <a:lnTo>
                    <a:pt x="1246983" y="859010"/>
                  </a:lnTo>
                  <a:lnTo>
                    <a:pt x="1399707" y="859010"/>
                  </a:lnTo>
                  <a:cubicBezTo>
                    <a:pt x="1437231" y="855975"/>
                    <a:pt x="1474793" y="853467"/>
                    <a:pt x="1512385" y="851477"/>
                  </a:cubicBezTo>
                  <a:lnTo>
                    <a:pt x="1512385" y="909077"/>
                  </a:lnTo>
                  <a:cubicBezTo>
                    <a:pt x="1467292" y="906589"/>
                    <a:pt x="1429769" y="906589"/>
                    <a:pt x="1399707" y="906589"/>
                  </a:cubicBezTo>
                  <a:lnTo>
                    <a:pt x="1246983" y="906589"/>
                  </a:lnTo>
                  <a:lnTo>
                    <a:pt x="1246983" y="1011733"/>
                  </a:lnTo>
                  <a:lnTo>
                    <a:pt x="1339655" y="1011733"/>
                  </a:lnTo>
                  <a:lnTo>
                    <a:pt x="1339655" y="1011698"/>
                  </a:lnTo>
                  <a:close/>
                  <a:moveTo>
                    <a:pt x="1339655" y="721246"/>
                  </a:moveTo>
                  <a:lnTo>
                    <a:pt x="1432292" y="721246"/>
                  </a:lnTo>
                  <a:lnTo>
                    <a:pt x="1432292" y="621076"/>
                  </a:lnTo>
                  <a:lnTo>
                    <a:pt x="1246983" y="621076"/>
                  </a:lnTo>
                  <a:lnTo>
                    <a:pt x="1246983" y="721246"/>
                  </a:lnTo>
                  <a:lnTo>
                    <a:pt x="1339655" y="721246"/>
                  </a:lnTo>
                  <a:close/>
                  <a:moveTo>
                    <a:pt x="1339655" y="575984"/>
                  </a:moveTo>
                  <a:lnTo>
                    <a:pt x="1432292" y="575984"/>
                  </a:lnTo>
                  <a:lnTo>
                    <a:pt x="1432292" y="465830"/>
                  </a:lnTo>
                  <a:lnTo>
                    <a:pt x="1246983" y="465830"/>
                  </a:lnTo>
                  <a:lnTo>
                    <a:pt x="1246983" y="576020"/>
                  </a:lnTo>
                  <a:lnTo>
                    <a:pt x="1339655" y="576020"/>
                  </a:lnTo>
                  <a:lnTo>
                    <a:pt x="1339655" y="575984"/>
                  </a:lnTo>
                  <a:close/>
                  <a:moveTo>
                    <a:pt x="1101757" y="721246"/>
                  </a:moveTo>
                  <a:lnTo>
                    <a:pt x="1186896" y="721246"/>
                  </a:lnTo>
                  <a:lnTo>
                    <a:pt x="1186896" y="621076"/>
                  </a:lnTo>
                  <a:lnTo>
                    <a:pt x="1016619" y="621076"/>
                  </a:lnTo>
                  <a:lnTo>
                    <a:pt x="1016619" y="721246"/>
                  </a:lnTo>
                  <a:lnTo>
                    <a:pt x="1101757" y="721246"/>
                  </a:lnTo>
                  <a:close/>
                  <a:moveTo>
                    <a:pt x="1101757" y="575984"/>
                  </a:moveTo>
                  <a:lnTo>
                    <a:pt x="1186896" y="575984"/>
                  </a:lnTo>
                  <a:lnTo>
                    <a:pt x="1186896" y="465830"/>
                  </a:lnTo>
                  <a:lnTo>
                    <a:pt x="1016619" y="465830"/>
                  </a:lnTo>
                  <a:lnTo>
                    <a:pt x="1016619" y="576020"/>
                  </a:lnTo>
                  <a:lnTo>
                    <a:pt x="1101757" y="576020"/>
                  </a:lnTo>
                  <a:lnTo>
                    <a:pt x="1101757" y="575984"/>
                  </a:lnTo>
                  <a:close/>
                  <a:moveTo>
                    <a:pt x="463253" y="856451"/>
                  </a:moveTo>
                  <a:lnTo>
                    <a:pt x="418196" y="856451"/>
                  </a:lnTo>
                  <a:lnTo>
                    <a:pt x="418196" y="934092"/>
                  </a:lnTo>
                  <a:lnTo>
                    <a:pt x="358073" y="934092"/>
                  </a:lnTo>
                  <a:cubicBezTo>
                    <a:pt x="360596" y="901544"/>
                    <a:pt x="360596" y="841456"/>
                    <a:pt x="360596" y="753795"/>
                  </a:cubicBezTo>
                  <a:cubicBezTo>
                    <a:pt x="360596" y="666133"/>
                    <a:pt x="360596" y="606045"/>
                    <a:pt x="358073" y="573497"/>
                  </a:cubicBezTo>
                  <a:lnTo>
                    <a:pt x="570920" y="573497"/>
                  </a:lnTo>
                  <a:cubicBezTo>
                    <a:pt x="568432" y="613543"/>
                    <a:pt x="568432" y="668656"/>
                    <a:pt x="568432" y="738764"/>
                  </a:cubicBezTo>
                  <a:cubicBezTo>
                    <a:pt x="568432" y="808872"/>
                    <a:pt x="568432" y="863949"/>
                    <a:pt x="570920" y="903995"/>
                  </a:cubicBezTo>
                  <a:lnTo>
                    <a:pt x="510868" y="903995"/>
                  </a:lnTo>
                  <a:lnTo>
                    <a:pt x="510868" y="856451"/>
                  </a:lnTo>
                  <a:lnTo>
                    <a:pt x="463253" y="856451"/>
                  </a:lnTo>
                  <a:close/>
                  <a:moveTo>
                    <a:pt x="463253" y="468317"/>
                  </a:moveTo>
                  <a:lnTo>
                    <a:pt x="633530" y="468317"/>
                  </a:lnTo>
                  <a:lnTo>
                    <a:pt x="633530" y="964154"/>
                  </a:lnTo>
                  <a:cubicBezTo>
                    <a:pt x="633530" y="989170"/>
                    <a:pt x="628520" y="1004200"/>
                    <a:pt x="616012" y="1009211"/>
                  </a:cubicBezTo>
                  <a:cubicBezTo>
                    <a:pt x="606027" y="1011698"/>
                    <a:pt x="580940" y="1014221"/>
                    <a:pt x="543381" y="1014221"/>
                  </a:cubicBezTo>
                  <a:cubicBezTo>
                    <a:pt x="558447" y="1036749"/>
                    <a:pt x="565945" y="1061765"/>
                    <a:pt x="570920" y="1086816"/>
                  </a:cubicBezTo>
                  <a:cubicBezTo>
                    <a:pt x="616012" y="1081806"/>
                    <a:pt x="646038" y="1074308"/>
                    <a:pt x="666079" y="1064288"/>
                  </a:cubicBezTo>
                  <a:cubicBezTo>
                    <a:pt x="686120" y="1054267"/>
                    <a:pt x="693617" y="1029216"/>
                    <a:pt x="693617" y="986647"/>
                  </a:cubicBezTo>
                  <a:lnTo>
                    <a:pt x="693617" y="468317"/>
                  </a:lnTo>
                  <a:cubicBezTo>
                    <a:pt x="713658" y="468317"/>
                    <a:pt x="743720" y="468317"/>
                    <a:pt x="781243" y="470840"/>
                  </a:cubicBezTo>
                  <a:lnTo>
                    <a:pt x="781243" y="410752"/>
                  </a:lnTo>
                  <a:cubicBezTo>
                    <a:pt x="741197" y="413240"/>
                    <a:pt x="713658" y="413240"/>
                    <a:pt x="701115" y="413240"/>
                  </a:cubicBezTo>
                  <a:lnTo>
                    <a:pt x="425693" y="413240"/>
                  </a:lnTo>
                  <a:cubicBezTo>
                    <a:pt x="400642" y="413240"/>
                    <a:pt x="370616" y="413240"/>
                    <a:pt x="330534" y="410752"/>
                  </a:cubicBezTo>
                  <a:lnTo>
                    <a:pt x="330534" y="470840"/>
                  </a:lnTo>
                  <a:cubicBezTo>
                    <a:pt x="378078" y="468317"/>
                    <a:pt x="410663" y="468317"/>
                    <a:pt x="425693" y="468317"/>
                  </a:cubicBezTo>
                  <a:lnTo>
                    <a:pt x="463253" y="468317"/>
                  </a:lnTo>
                  <a:close/>
                  <a:moveTo>
                    <a:pt x="182785" y="661123"/>
                  </a:moveTo>
                  <a:cubicBezTo>
                    <a:pt x="225390" y="723733"/>
                    <a:pt x="250406" y="768790"/>
                    <a:pt x="257903" y="798816"/>
                  </a:cubicBezTo>
                  <a:cubicBezTo>
                    <a:pt x="265401" y="831400"/>
                    <a:pt x="262949" y="851406"/>
                    <a:pt x="250406" y="858939"/>
                  </a:cubicBezTo>
                  <a:cubicBezTo>
                    <a:pt x="237898" y="866436"/>
                    <a:pt x="212811" y="873934"/>
                    <a:pt x="177775" y="878944"/>
                  </a:cubicBezTo>
                  <a:cubicBezTo>
                    <a:pt x="190318" y="901473"/>
                    <a:pt x="200339" y="924036"/>
                    <a:pt x="205314" y="946529"/>
                  </a:cubicBezTo>
                  <a:cubicBezTo>
                    <a:pt x="235887" y="939728"/>
                    <a:pt x="264818" y="926964"/>
                    <a:pt x="290452" y="908970"/>
                  </a:cubicBezTo>
                  <a:cubicBezTo>
                    <a:pt x="315504" y="888965"/>
                    <a:pt x="328011" y="861426"/>
                    <a:pt x="325489" y="821344"/>
                  </a:cubicBezTo>
                  <a:cubicBezTo>
                    <a:pt x="320443" y="783785"/>
                    <a:pt x="295427" y="728708"/>
                    <a:pt x="242873" y="656077"/>
                  </a:cubicBezTo>
                  <a:cubicBezTo>
                    <a:pt x="267924" y="573461"/>
                    <a:pt x="290452" y="493297"/>
                    <a:pt x="312981" y="413204"/>
                  </a:cubicBezTo>
                  <a:lnTo>
                    <a:pt x="87662" y="413204"/>
                  </a:lnTo>
                  <a:cubicBezTo>
                    <a:pt x="90149" y="455774"/>
                    <a:pt x="90149" y="563441"/>
                    <a:pt x="90149" y="731231"/>
                  </a:cubicBezTo>
                  <a:cubicBezTo>
                    <a:pt x="90149" y="901508"/>
                    <a:pt x="90149" y="1019196"/>
                    <a:pt x="87662" y="1086781"/>
                  </a:cubicBezTo>
                  <a:lnTo>
                    <a:pt x="152759" y="1086781"/>
                  </a:lnTo>
                  <a:lnTo>
                    <a:pt x="152759" y="468317"/>
                  </a:lnTo>
                  <a:lnTo>
                    <a:pt x="237934" y="468317"/>
                  </a:lnTo>
                  <a:cubicBezTo>
                    <a:pt x="217857" y="543435"/>
                    <a:pt x="200339" y="608569"/>
                    <a:pt x="182785" y="661123"/>
                  </a:cubicBezTo>
                  <a:close/>
                </a:path>
              </a:pathLst>
            </a:custGeom>
            <a:solidFill>
              <a:srgbClr val="D9783E"/>
            </a:solidFill>
            <a:ln w="35534" cap="flat">
              <a:noFill/>
              <a:prstDash val="solid"/>
              <a:miter/>
            </a:ln>
          </p:spPr>
          <p:txBody>
            <a:bodyPr rtlCol="0" anchor="ctr"/>
            <a:lstStyle/>
            <a:p>
              <a:endParaRPr lang="en-US"/>
            </a:p>
          </p:txBody>
        </p:sp>
      </p:grpSp>
      <p:grpSp>
        <p:nvGrpSpPr>
          <p:cNvPr id="38" name="Group 37">
            <a:extLst>
              <a:ext uri="{FF2B5EF4-FFF2-40B4-BE49-F238E27FC236}">
                <a16:creationId xmlns:a16="http://schemas.microsoft.com/office/drawing/2014/main" id="{9CBF6787-3699-44D0-AAA7-CFF1BF431272}"/>
              </a:ext>
            </a:extLst>
          </p:cNvPr>
          <p:cNvGrpSpPr/>
          <p:nvPr>
            <p:custDataLst>
              <p:tags r:id="rId23"/>
            </p:custDataLst>
          </p:nvPr>
        </p:nvGrpSpPr>
        <p:grpSpPr>
          <a:xfrm>
            <a:off x="7755934" y="5343386"/>
            <a:ext cx="938640" cy="464338"/>
            <a:chOff x="2699241" y="3454244"/>
            <a:chExt cx="2402950" cy="1188719"/>
          </a:xfrm>
        </p:grpSpPr>
        <p:sp>
          <p:nvSpPr>
            <p:cNvPr id="39" name="Freeform 151">
              <a:extLst>
                <a:ext uri="{FF2B5EF4-FFF2-40B4-BE49-F238E27FC236}">
                  <a16:creationId xmlns:a16="http://schemas.microsoft.com/office/drawing/2014/main" id="{A28125BD-FB7E-494D-A016-AB0BDEDAFE0E}"/>
                </a:ext>
              </a:extLst>
            </p:cNvPr>
            <p:cNvSpPr/>
            <p:nvPr>
              <p:custDataLst>
                <p:tags r:id="rId43"/>
              </p:custDataLst>
            </p:nvPr>
          </p:nvSpPr>
          <p:spPr>
            <a:xfrm>
              <a:off x="2699241" y="3457241"/>
              <a:ext cx="2402950" cy="1185722"/>
            </a:xfrm>
            <a:custGeom>
              <a:avLst/>
              <a:gdLst>
                <a:gd name="connsiteX0" fmla="*/ 4503 w 2402950"/>
                <a:gd name="connsiteY0" fmla="*/ 734531 h 1185722"/>
                <a:gd name="connsiteX1" fmla="*/ 1492 w 2402950"/>
                <a:gd name="connsiteY1" fmla="*/ 703024 h 1185722"/>
                <a:gd name="connsiteX2" fmla="*/ 0 w 2402950"/>
                <a:gd name="connsiteY2" fmla="*/ 673064 h 1185722"/>
                <a:gd name="connsiteX3" fmla="*/ 0 w 2402950"/>
                <a:gd name="connsiteY3" fmla="*/ 644569 h 1185722"/>
                <a:gd name="connsiteX4" fmla="*/ 1492 w 2402950"/>
                <a:gd name="connsiteY4" fmla="*/ 614609 h 1185722"/>
                <a:gd name="connsiteX5" fmla="*/ 4503 w 2402950"/>
                <a:gd name="connsiteY5" fmla="*/ 587619 h 1185722"/>
                <a:gd name="connsiteX6" fmla="*/ 13495 w 2402950"/>
                <a:gd name="connsiteY6" fmla="*/ 533653 h 1185722"/>
                <a:gd name="connsiteX7" fmla="*/ 20982 w 2402950"/>
                <a:gd name="connsiteY7" fmla="*/ 506663 h 1185722"/>
                <a:gd name="connsiteX8" fmla="*/ 37474 w 2402950"/>
                <a:gd name="connsiteY8" fmla="*/ 457200 h 1185722"/>
                <a:gd name="connsiteX9" fmla="*/ 58469 w 2402950"/>
                <a:gd name="connsiteY9" fmla="*/ 409228 h 1185722"/>
                <a:gd name="connsiteX10" fmla="*/ 83953 w 2402950"/>
                <a:gd name="connsiteY10" fmla="*/ 364254 h 1185722"/>
                <a:gd name="connsiteX11" fmla="*/ 112435 w 2402950"/>
                <a:gd name="connsiteY11" fmla="*/ 320786 h 1185722"/>
                <a:gd name="connsiteX12" fmla="*/ 145406 w 2402950"/>
                <a:gd name="connsiteY12" fmla="*/ 281820 h 1185722"/>
                <a:gd name="connsiteX13" fmla="*/ 161898 w 2402950"/>
                <a:gd name="connsiteY13" fmla="*/ 262330 h 1185722"/>
                <a:gd name="connsiteX14" fmla="*/ 199372 w 2402950"/>
                <a:gd name="connsiteY14" fmla="*/ 226348 h 1185722"/>
                <a:gd name="connsiteX15" fmla="*/ 238338 w 2402950"/>
                <a:gd name="connsiteY15" fmla="*/ 193377 h 1185722"/>
                <a:gd name="connsiteX16" fmla="*/ 278809 w 2402950"/>
                <a:gd name="connsiteY16" fmla="*/ 163390 h 1185722"/>
                <a:gd name="connsiteX17" fmla="*/ 320786 w 2402950"/>
                <a:gd name="connsiteY17" fmla="*/ 134909 h 1185722"/>
                <a:gd name="connsiteX18" fmla="*/ 364268 w 2402950"/>
                <a:gd name="connsiteY18" fmla="*/ 109424 h 1185722"/>
                <a:gd name="connsiteX19" fmla="*/ 431729 w 2402950"/>
                <a:gd name="connsiteY19" fmla="*/ 76453 h 1185722"/>
                <a:gd name="connsiteX20" fmla="*/ 478195 w 2402950"/>
                <a:gd name="connsiteY20" fmla="*/ 58455 h 1185722"/>
                <a:gd name="connsiteX21" fmla="*/ 523169 w 2402950"/>
                <a:gd name="connsiteY21" fmla="*/ 41977 h 1185722"/>
                <a:gd name="connsiteX22" fmla="*/ 590616 w 2402950"/>
                <a:gd name="connsiteY22" fmla="*/ 22487 h 1185722"/>
                <a:gd name="connsiteX23" fmla="*/ 634085 w 2402950"/>
                <a:gd name="connsiteY23" fmla="*/ 13495 h 1185722"/>
                <a:gd name="connsiteX24" fmla="*/ 698549 w 2402950"/>
                <a:gd name="connsiteY24" fmla="*/ 2997 h 1185722"/>
                <a:gd name="connsiteX25" fmla="*/ 737514 w 2402950"/>
                <a:gd name="connsiteY25" fmla="*/ 0 h 1185722"/>
                <a:gd name="connsiteX26" fmla="*/ 776494 w 2402950"/>
                <a:gd name="connsiteY26" fmla="*/ 0 h 1185722"/>
                <a:gd name="connsiteX27" fmla="*/ 810970 w 2402950"/>
                <a:gd name="connsiteY27" fmla="*/ 2997 h 1185722"/>
                <a:gd name="connsiteX28" fmla="*/ 843955 w 2402950"/>
                <a:gd name="connsiteY28" fmla="*/ 7500 h 1185722"/>
                <a:gd name="connsiteX29" fmla="*/ 872437 w 2402950"/>
                <a:gd name="connsiteY29" fmla="*/ 14987 h 1185722"/>
                <a:gd name="connsiteX30" fmla="*/ 897921 w 2402950"/>
                <a:gd name="connsiteY30" fmla="*/ 25484 h 1185722"/>
                <a:gd name="connsiteX31" fmla="*/ 920408 w 2402950"/>
                <a:gd name="connsiteY31" fmla="*/ 37474 h 1185722"/>
                <a:gd name="connsiteX32" fmla="*/ 936887 w 2402950"/>
                <a:gd name="connsiteY32" fmla="*/ 53953 h 1185722"/>
                <a:gd name="connsiteX33" fmla="*/ 944387 w 2402950"/>
                <a:gd name="connsiteY33" fmla="*/ 61453 h 1185722"/>
                <a:gd name="connsiteX34" fmla="*/ 953379 w 2402950"/>
                <a:gd name="connsiteY34" fmla="*/ 80942 h 1185722"/>
                <a:gd name="connsiteX35" fmla="*/ 956376 w 2402950"/>
                <a:gd name="connsiteY35" fmla="*/ 91440 h 1185722"/>
                <a:gd name="connsiteX36" fmla="*/ 951887 w 2402950"/>
                <a:gd name="connsiteY36" fmla="*/ 91440 h 1185722"/>
                <a:gd name="connsiteX37" fmla="*/ 1002842 w 2402950"/>
                <a:gd name="connsiteY37" fmla="*/ 316297 h 1185722"/>
                <a:gd name="connsiteX38" fmla="*/ 986364 w 2402950"/>
                <a:gd name="connsiteY38" fmla="*/ 298312 h 1185722"/>
                <a:gd name="connsiteX39" fmla="*/ 966874 w 2402950"/>
                <a:gd name="connsiteY39" fmla="*/ 281820 h 1185722"/>
                <a:gd name="connsiteX40" fmla="*/ 933889 w 2402950"/>
                <a:gd name="connsiteY40" fmla="*/ 263822 h 1185722"/>
                <a:gd name="connsiteX41" fmla="*/ 911416 w 2402950"/>
                <a:gd name="connsiteY41" fmla="*/ 254830 h 1185722"/>
                <a:gd name="connsiteX42" fmla="*/ 885931 w 2402950"/>
                <a:gd name="connsiteY42" fmla="*/ 247344 h 1185722"/>
                <a:gd name="connsiteX43" fmla="*/ 858942 w 2402950"/>
                <a:gd name="connsiteY43" fmla="*/ 242841 h 1185722"/>
                <a:gd name="connsiteX44" fmla="*/ 816965 w 2402950"/>
                <a:gd name="connsiteY44" fmla="*/ 238338 h 1185722"/>
                <a:gd name="connsiteX45" fmla="*/ 786991 w 2402950"/>
                <a:gd name="connsiteY45" fmla="*/ 238338 h 1185722"/>
                <a:gd name="connsiteX46" fmla="*/ 755512 w 2402950"/>
                <a:gd name="connsiteY46" fmla="*/ 239830 h 1185722"/>
                <a:gd name="connsiteX47" fmla="*/ 725525 w 2402950"/>
                <a:gd name="connsiteY47" fmla="*/ 242841 h 1185722"/>
                <a:gd name="connsiteX48" fmla="*/ 661075 w 2402950"/>
                <a:gd name="connsiteY48" fmla="*/ 253338 h 1185722"/>
                <a:gd name="connsiteX49" fmla="*/ 596611 w 2402950"/>
                <a:gd name="connsiteY49" fmla="*/ 271323 h 1185722"/>
                <a:gd name="connsiteX50" fmla="*/ 532161 w 2402950"/>
                <a:gd name="connsiteY50" fmla="*/ 292304 h 1185722"/>
                <a:gd name="connsiteX51" fmla="*/ 470695 w 2402950"/>
                <a:gd name="connsiteY51" fmla="*/ 319294 h 1185722"/>
                <a:gd name="connsiteX52" fmla="*/ 412226 w 2402950"/>
                <a:gd name="connsiteY52" fmla="*/ 349268 h 1185722"/>
                <a:gd name="connsiteX53" fmla="*/ 383744 w 2402950"/>
                <a:gd name="connsiteY53" fmla="*/ 364254 h 1185722"/>
                <a:gd name="connsiteX54" fmla="*/ 332789 w 2402950"/>
                <a:gd name="connsiteY54" fmla="*/ 398744 h 1185722"/>
                <a:gd name="connsiteX55" fmla="*/ 289320 w 2402950"/>
                <a:gd name="connsiteY55" fmla="*/ 434726 h 1185722"/>
                <a:gd name="connsiteX56" fmla="*/ 260825 w 2402950"/>
                <a:gd name="connsiteY56" fmla="*/ 461703 h 1185722"/>
                <a:gd name="connsiteX57" fmla="*/ 238338 w 2402950"/>
                <a:gd name="connsiteY57" fmla="*/ 490171 h 1185722"/>
                <a:gd name="connsiteX58" fmla="*/ 220354 w 2402950"/>
                <a:gd name="connsiteY58" fmla="*/ 517161 h 1185722"/>
                <a:gd name="connsiteX59" fmla="*/ 212867 w 2402950"/>
                <a:gd name="connsiteY59" fmla="*/ 536637 h 1185722"/>
                <a:gd name="connsiteX60" fmla="*/ 181388 w 2402950"/>
                <a:gd name="connsiteY60" fmla="*/ 640093 h 1185722"/>
                <a:gd name="connsiteX61" fmla="*/ 173888 w 2402950"/>
                <a:gd name="connsiteY61" fmla="*/ 685040 h 1185722"/>
                <a:gd name="connsiteX62" fmla="*/ 170890 w 2402950"/>
                <a:gd name="connsiteY62" fmla="*/ 719530 h 1185722"/>
                <a:gd name="connsiteX63" fmla="*/ 170890 w 2402950"/>
                <a:gd name="connsiteY63" fmla="*/ 758496 h 1185722"/>
                <a:gd name="connsiteX64" fmla="*/ 173888 w 2402950"/>
                <a:gd name="connsiteY64" fmla="*/ 804962 h 1185722"/>
                <a:gd name="connsiteX65" fmla="*/ 178377 w 2402950"/>
                <a:gd name="connsiteY65" fmla="*/ 827449 h 1185722"/>
                <a:gd name="connsiteX66" fmla="*/ 185877 w 2402950"/>
                <a:gd name="connsiteY66" fmla="*/ 849936 h 1185722"/>
                <a:gd name="connsiteX67" fmla="*/ 196375 w 2402950"/>
                <a:gd name="connsiteY67" fmla="*/ 869439 h 1185722"/>
                <a:gd name="connsiteX68" fmla="*/ 208364 w 2402950"/>
                <a:gd name="connsiteY68" fmla="*/ 887423 h 1185722"/>
                <a:gd name="connsiteX69" fmla="*/ 230838 w 2402950"/>
                <a:gd name="connsiteY69" fmla="*/ 911402 h 1185722"/>
                <a:gd name="connsiteX70" fmla="*/ 259333 w 2402950"/>
                <a:gd name="connsiteY70" fmla="*/ 932370 h 1185722"/>
                <a:gd name="connsiteX71" fmla="*/ 292304 w 2402950"/>
                <a:gd name="connsiteY71" fmla="*/ 948876 h 1185722"/>
                <a:gd name="connsiteX72" fmla="*/ 316297 w 2402950"/>
                <a:gd name="connsiteY72" fmla="*/ 959374 h 1185722"/>
                <a:gd name="connsiteX73" fmla="*/ 356768 w 2402950"/>
                <a:gd name="connsiteY73" fmla="*/ 971363 h 1185722"/>
                <a:gd name="connsiteX74" fmla="*/ 401742 w 2402950"/>
                <a:gd name="connsiteY74" fmla="*/ 978863 h 1185722"/>
                <a:gd name="connsiteX75" fmla="*/ 449700 w 2402950"/>
                <a:gd name="connsiteY75" fmla="*/ 984858 h 1185722"/>
                <a:gd name="connsiteX76" fmla="*/ 484190 w 2402950"/>
                <a:gd name="connsiteY76" fmla="*/ 987842 h 1185722"/>
                <a:gd name="connsiteX77" fmla="*/ 520172 w 2402950"/>
                <a:gd name="connsiteY77" fmla="*/ 989361 h 1185722"/>
                <a:gd name="connsiteX78" fmla="*/ 595106 w 2402950"/>
                <a:gd name="connsiteY78" fmla="*/ 987842 h 1185722"/>
                <a:gd name="connsiteX79" fmla="*/ 676062 w 2402950"/>
                <a:gd name="connsiteY79" fmla="*/ 983339 h 1185722"/>
                <a:gd name="connsiteX80" fmla="*/ 761507 w 2402950"/>
                <a:gd name="connsiteY80" fmla="*/ 974360 h 1185722"/>
                <a:gd name="connsiteX81" fmla="*/ 849936 w 2402950"/>
                <a:gd name="connsiteY81" fmla="*/ 960879 h 1185722"/>
                <a:gd name="connsiteX82" fmla="*/ 941390 w 2402950"/>
                <a:gd name="connsiteY82" fmla="*/ 945892 h 1185722"/>
                <a:gd name="connsiteX83" fmla="*/ 1035827 w 2402950"/>
                <a:gd name="connsiteY83" fmla="*/ 926389 h 1185722"/>
                <a:gd name="connsiteX84" fmla="*/ 1179728 w 2402950"/>
                <a:gd name="connsiteY84" fmla="*/ 894924 h 1185722"/>
                <a:gd name="connsiteX85" fmla="*/ 1326639 w 2402950"/>
                <a:gd name="connsiteY85" fmla="*/ 858942 h 1185722"/>
                <a:gd name="connsiteX86" fmla="*/ 1520017 w 2402950"/>
                <a:gd name="connsiteY86" fmla="*/ 804962 h 1185722"/>
                <a:gd name="connsiteX87" fmla="*/ 1708891 w 2402950"/>
                <a:gd name="connsiteY87" fmla="*/ 748012 h 1185722"/>
                <a:gd name="connsiteX88" fmla="*/ 1927753 w 2402950"/>
                <a:gd name="connsiteY88" fmla="*/ 677540 h 1185722"/>
                <a:gd name="connsiteX89" fmla="*/ 2152596 w 2402950"/>
                <a:gd name="connsiteY89" fmla="*/ 601100 h 1185722"/>
                <a:gd name="connsiteX90" fmla="*/ 2384967 w 2402950"/>
                <a:gd name="connsiteY90" fmla="*/ 517161 h 1185722"/>
                <a:gd name="connsiteX91" fmla="*/ 2402951 w 2402950"/>
                <a:gd name="connsiteY91" fmla="*/ 509660 h 1185722"/>
                <a:gd name="connsiteX92" fmla="*/ 2398448 w 2402950"/>
                <a:gd name="connsiteY92" fmla="*/ 509660 h 1185722"/>
                <a:gd name="connsiteX93" fmla="*/ 2387950 w 2402950"/>
                <a:gd name="connsiteY93" fmla="*/ 779478 h 1185722"/>
                <a:gd name="connsiteX94" fmla="*/ 2311511 w 2402950"/>
                <a:gd name="connsiteY94" fmla="*/ 816965 h 1185722"/>
                <a:gd name="connsiteX95" fmla="*/ 2209573 w 2402950"/>
                <a:gd name="connsiteY95" fmla="*/ 860434 h 1185722"/>
                <a:gd name="connsiteX96" fmla="*/ 2068643 w 2402950"/>
                <a:gd name="connsiteY96" fmla="*/ 912908 h 1185722"/>
                <a:gd name="connsiteX97" fmla="*/ 1948735 w 2402950"/>
                <a:gd name="connsiteY97" fmla="*/ 954871 h 1185722"/>
                <a:gd name="connsiteX98" fmla="*/ 1819834 w 2402950"/>
                <a:gd name="connsiteY98" fmla="*/ 996848 h 1185722"/>
                <a:gd name="connsiteX99" fmla="*/ 1680409 w 2402950"/>
                <a:gd name="connsiteY99" fmla="*/ 1035813 h 1185722"/>
                <a:gd name="connsiteX100" fmla="*/ 1536495 w 2402950"/>
                <a:gd name="connsiteY100" fmla="*/ 1073301 h 1185722"/>
                <a:gd name="connsiteX101" fmla="*/ 1388105 w 2402950"/>
                <a:gd name="connsiteY101" fmla="*/ 1107764 h 1185722"/>
                <a:gd name="connsiteX102" fmla="*/ 1236691 w 2402950"/>
                <a:gd name="connsiteY102" fmla="*/ 1137751 h 1185722"/>
                <a:gd name="connsiteX103" fmla="*/ 1136259 w 2402950"/>
                <a:gd name="connsiteY103" fmla="*/ 1152751 h 1185722"/>
                <a:gd name="connsiteX104" fmla="*/ 1035827 w 2402950"/>
                <a:gd name="connsiteY104" fmla="*/ 1166233 h 1185722"/>
                <a:gd name="connsiteX105" fmla="*/ 936887 w 2402950"/>
                <a:gd name="connsiteY105" fmla="*/ 1176744 h 1185722"/>
                <a:gd name="connsiteX106" fmla="*/ 839452 w 2402950"/>
                <a:gd name="connsiteY106" fmla="*/ 1182725 h 1185722"/>
                <a:gd name="connsiteX107" fmla="*/ 745015 w 2402950"/>
                <a:gd name="connsiteY107" fmla="*/ 1185722 h 1185722"/>
                <a:gd name="connsiteX108" fmla="*/ 653575 w 2402950"/>
                <a:gd name="connsiteY108" fmla="*/ 1182725 h 1185722"/>
                <a:gd name="connsiteX109" fmla="*/ 608614 w 2402950"/>
                <a:gd name="connsiteY109" fmla="*/ 1179741 h 1185722"/>
                <a:gd name="connsiteX110" fmla="*/ 565132 w 2402950"/>
                <a:gd name="connsiteY110" fmla="*/ 1176744 h 1185722"/>
                <a:gd name="connsiteX111" fmla="*/ 523169 w 2402950"/>
                <a:gd name="connsiteY111" fmla="*/ 1170735 h 1185722"/>
                <a:gd name="connsiteX112" fmla="*/ 481192 w 2402950"/>
                <a:gd name="connsiteY112" fmla="*/ 1164741 h 1185722"/>
                <a:gd name="connsiteX113" fmla="*/ 440721 w 2402950"/>
                <a:gd name="connsiteY113" fmla="*/ 1157254 h 1185722"/>
                <a:gd name="connsiteX114" fmla="*/ 382252 w 2402950"/>
                <a:gd name="connsiteY114" fmla="*/ 1142254 h 1185722"/>
                <a:gd name="connsiteX115" fmla="*/ 328286 w 2402950"/>
                <a:gd name="connsiteY115" fmla="*/ 1124269 h 1185722"/>
                <a:gd name="connsiteX116" fmla="*/ 275812 w 2402950"/>
                <a:gd name="connsiteY116" fmla="*/ 1103288 h 1185722"/>
                <a:gd name="connsiteX117" fmla="*/ 227854 w 2402950"/>
                <a:gd name="connsiteY117" fmla="*/ 1077804 h 1185722"/>
                <a:gd name="connsiteX118" fmla="*/ 184385 w 2402950"/>
                <a:gd name="connsiteY118" fmla="*/ 1049335 h 1185722"/>
                <a:gd name="connsiteX119" fmla="*/ 157396 w 2402950"/>
                <a:gd name="connsiteY119" fmla="*/ 1028327 h 1185722"/>
                <a:gd name="connsiteX120" fmla="*/ 131911 w 2402950"/>
                <a:gd name="connsiteY120" fmla="*/ 1005840 h 1185722"/>
                <a:gd name="connsiteX121" fmla="*/ 107932 w 2402950"/>
                <a:gd name="connsiteY121" fmla="*/ 980355 h 1185722"/>
                <a:gd name="connsiteX122" fmla="*/ 77945 w 2402950"/>
                <a:gd name="connsiteY122" fmla="*/ 941389 h 1185722"/>
                <a:gd name="connsiteX123" fmla="*/ 59961 w 2402950"/>
                <a:gd name="connsiteY123" fmla="*/ 911402 h 1185722"/>
                <a:gd name="connsiteX124" fmla="*/ 43469 w 2402950"/>
                <a:gd name="connsiteY124" fmla="*/ 879923 h 1185722"/>
                <a:gd name="connsiteX125" fmla="*/ 29974 w 2402950"/>
                <a:gd name="connsiteY125" fmla="*/ 846952 h 1185722"/>
                <a:gd name="connsiteX126" fmla="*/ 19490 w 2402950"/>
                <a:gd name="connsiteY126" fmla="*/ 810970 h 1185722"/>
                <a:gd name="connsiteX127" fmla="*/ 10498 w 2402950"/>
                <a:gd name="connsiteY127" fmla="*/ 773496 h 1185722"/>
                <a:gd name="connsiteX128" fmla="*/ 4503 w 2402950"/>
                <a:gd name="connsiteY128" fmla="*/ 734531 h 118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2402950" h="1185722">
                  <a:moveTo>
                    <a:pt x="4503" y="734531"/>
                  </a:moveTo>
                  <a:lnTo>
                    <a:pt x="1492" y="703024"/>
                  </a:lnTo>
                  <a:lnTo>
                    <a:pt x="0" y="673064"/>
                  </a:lnTo>
                  <a:lnTo>
                    <a:pt x="0" y="644569"/>
                  </a:lnTo>
                  <a:lnTo>
                    <a:pt x="1492" y="614609"/>
                  </a:lnTo>
                  <a:lnTo>
                    <a:pt x="4503" y="587619"/>
                  </a:lnTo>
                  <a:lnTo>
                    <a:pt x="13495" y="533653"/>
                  </a:lnTo>
                  <a:lnTo>
                    <a:pt x="20982" y="506663"/>
                  </a:lnTo>
                  <a:lnTo>
                    <a:pt x="37474" y="457200"/>
                  </a:lnTo>
                  <a:lnTo>
                    <a:pt x="58469" y="409228"/>
                  </a:lnTo>
                  <a:lnTo>
                    <a:pt x="83953" y="364254"/>
                  </a:lnTo>
                  <a:lnTo>
                    <a:pt x="112435" y="320786"/>
                  </a:lnTo>
                  <a:lnTo>
                    <a:pt x="145406" y="281820"/>
                  </a:lnTo>
                  <a:lnTo>
                    <a:pt x="161898" y="262330"/>
                  </a:lnTo>
                  <a:lnTo>
                    <a:pt x="199372" y="226348"/>
                  </a:lnTo>
                  <a:lnTo>
                    <a:pt x="238338" y="193377"/>
                  </a:lnTo>
                  <a:lnTo>
                    <a:pt x="278809" y="163390"/>
                  </a:lnTo>
                  <a:lnTo>
                    <a:pt x="320786" y="134909"/>
                  </a:lnTo>
                  <a:lnTo>
                    <a:pt x="364268" y="109424"/>
                  </a:lnTo>
                  <a:lnTo>
                    <a:pt x="431729" y="76453"/>
                  </a:lnTo>
                  <a:lnTo>
                    <a:pt x="478195" y="58455"/>
                  </a:lnTo>
                  <a:lnTo>
                    <a:pt x="523169" y="41977"/>
                  </a:lnTo>
                  <a:lnTo>
                    <a:pt x="590616" y="22487"/>
                  </a:lnTo>
                  <a:lnTo>
                    <a:pt x="634085" y="13495"/>
                  </a:lnTo>
                  <a:lnTo>
                    <a:pt x="698549" y="2997"/>
                  </a:lnTo>
                  <a:lnTo>
                    <a:pt x="737514" y="0"/>
                  </a:lnTo>
                  <a:lnTo>
                    <a:pt x="776494" y="0"/>
                  </a:lnTo>
                  <a:lnTo>
                    <a:pt x="810970" y="2997"/>
                  </a:lnTo>
                  <a:lnTo>
                    <a:pt x="843955" y="7500"/>
                  </a:lnTo>
                  <a:lnTo>
                    <a:pt x="872437" y="14987"/>
                  </a:lnTo>
                  <a:lnTo>
                    <a:pt x="897921" y="25484"/>
                  </a:lnTo>
                  <a:lnTo>
                    <a:pt x="920408" y="37474"/>
                  </a:lnTo>
                  <a:lnTo>
                    <a:pt x="936887" y="53953"/>
                  </a:lnTo>
                  <a:lnTo>
                    <a:pt x="944387" y="61453"/>
                  </a:lnTo>
                  <a:lnTo>
                    <a:pt x="953379" y="80942"/>
                  </a:lnTo>
                  <a:lnTo>
                    <a:pt x="956376" y="91440"/>
                  </a:lnTo>
                  <a:lnTo>
                    <a:pt x="951887" y="91440"/>
                  </a:lnTo>
                  <a:lnTo>
                    <a:pt x="1002842" y="316297"/>
                  </a:lnTo>
                  <a:lnTo>
                    <a:pt x="986364" y="298312"/>
                  </a:lnTo>
                  <a:lnTo>
                    <a:pt x="966874" y="281820"/>
                  </a:lnTo>
                  <a:lnTo>
                    <a:pt x="933889" y="263822"/>
                  </a:lnTo>
                  <a:lnTo>
                    <a:pt x="911416" y="254830"/>
                  </a:lnTo>
                  <a:lnTo>
                    <a:pt x="885931" y="247344"/>
                  </a:lnTo>
                  <a:lnTo>
                    <a:pt x="858942" y="242841"/>
                  </a:lnTo>
                  <a:lnTo>
                    <a:pt x="816965" y="238338"/>
                  </a:lnTo>
                  <a:lnTo>
                    <a:pt x="786991" y="238338"/>
                  </a:lnTo>
                  <a:lnTo>
                    <a:pt x="755512" y="239830"/>
                  </a:lnTo>
                  <a:lnTo>
                    <a:pt x="725525" y="242841"/>
                  </a:lnTo>
                  <a:lnTo>
                    <a:pt x="661075" y="253338"/>
                  </a:lnTo>
                  <a:lnTo>
                    <a:pt x="596611" y="271323"/>
                  </a:lnTo>
                  <a:lnTo>
                    <a:pt x="532161" y="292304"/>
                  </a:lnTo>
                  <a:lnTo>
                    <a:pt x="470695" y="319294"/>
                  </a:lnTo>
                  <a:lnTo>
                    <a:pt x="412226" y="349268"/>
                  </a:lnTo>
                  <a:lnTo>
                    <a:pt x="383744" y="364254"/>
                  </a:lnTo>
                  <a:lnTo>
                    <a:pt x="332789" y="398744"/>
                  </a:lnTo>
                  <a:lnTo>
                    <a:pt x="289320" y="434726"/>
                  </a:lnTo>
                  <a:lnTo>
                    <a:pt x="260825" y="461703"/>
                  </a:lnTo>
                  <a:lnTo>
                    <a:pt x="238338" y="490171"/>
                  </a:lnTo>
                  <a:lnTo>
                    <a:pt x="220354" y="517161"/>
                  </a:lnTo>
                  <a:lnTo>
                    <a:pt x="212867" y="536637"/>
                  </a:lnTo>
                  <a:lnTo>
                    <a:pt x="181388" y="640093"/>
                  </a:lnTo>
                  <a:lnTo>
                    <a:pt x="173888" y="685040"/>
                  </a:lnTo>
                  <a:lnTo>
                    <a:pt x="170890" y="719530"/>
                  </a:lnTo>
                  <a:lnTo>
                    <a:pt x="170890" y="758496"/>
                  </a:lnTo>
                  <a:lnTo>
                    <a:pt x="173888" y="804962"/>
                  </a:lnTo>
                  <a:lnTo>
                    <a:pt x="178377" y="827449"/>
                  </a:lnTo>
                  <a:lnTo>
                    <a:pt x="185877" y="849936"/>
                  </a:lnTo>
                  <a:lnTo>
                    <a:pt x="196375" y="869439"/>
                  </a:lnTo>
                  <a:lnTo>
                    <a:pt x="208364" y="887423"/>
                  </a:lnTo>
                  <a:lnTo>
                    <a:pt x="230838" y="911402"/>
                  </a:lnTo>
                  <a:lnTo>
                    <a:pt x="259333" y="932370"/>
                  </a:lnTo>
                  <a:lnTo>
                    <a:pt x="292304" y="948876"/>
                  </a:lnTo>
                  <a:lnTo>
                    <a:pt x="316297" y="959374"/>
                  </a:lnTo>
                  <a:lnTo>
                    <a:pt x="356768" y="971363"/>
                  </a:lnTo>
                  <a:lnTo>
                    <a:pt x="401742" y="978863"/>
                  </a:lnTo>
                  <a:lnTo>
                    <a:pt x="449700" y="984858"/>
                  </a:lnTo>
                  <a:lnTo>
                    <a:pt x="484190" y="987842"/>
                  </a:lnTo>
                  <a:lnTo>
                    <a:pt x="520172" y="989361"/>
                  </a:lnTo>
                  <a:lnTo>
                    <a:pt x="595106" y="987842"/>
                  </a:lnTo>
                  <a:lnTo>
                    <a:pt x="676062" y="983339"/>
                  </a:lnTo>
                  <a:lnTo>
                    <a:pt x="761507" y="974360"/>
                  </a:lnTo>
                  <a:lnTo>
                    <a:pt x="849936" y="960879"/>
                  </a:lnTo>
                  <a:lnTo>
                    <a:pt x="941390" y="945892"/>
                  </a:lnTo>
                  <a:lnTo>
                    <a:pt x="1035827" y="926389"/>
                  </a:lnTo>
                  <a:lnTo>
                    <a:pt x="1179728" y="894924"/>
                  </a:lnTo>
                  <a:lnTo>
                    <a:pt x="1326639" y="858942"/>
                  </a:lnTo>
                  <a:lnTo>
                    <a:pt x="1520017" y="804962"/>
                  </a:lnTo>
                  <a:lnTo>
                    <a:pt x="1708891" y="748012"/>
                  </a:lnTo>
                  <a:lnTo>
                    <a:pt x="1927753" y="677540"/>
                  </a:lnTo>
                  <a:lnTo>
                    <a:pt x="2152596" y="601100"/>
                  </a:lnTo>
                  <a:lnTo>
                    <a:pt x="2384967" y="517161"/>
                  </a:lnTo>
                  <a:lnTo>
                    <a:pt x="2402951" y="509660"/>
                  </a:lnTo>
                  <a:lnTo>
                    <a:pt x="2398448" y="509660"/>
                  </a:lnTo>
                  <a:lnTo>
                    <a:pt x="2387950" y="779478"/>
                  </a:lnTo>
                  <a:lnTo>
                    <a:pt x="2311511" y="816965"/>
                  </a:lnTo>
                  <a:lnTo>
                    <a:pt x="2209573" y="860434"/>
                  </a:lnTo>
                  <a:lnTo>
                    <a:pt x="2068643" y="912908"/>
                  </a:lnTo>
                  <a:lnTo>
                    <a:pt x="1948735" y="954871"/>
                  </a:lnTo>
                  <a:lnTo>
                    <a:pt x="1819834" y="996848"/>
                  </a:lnTo>
                  <a:lnTo>
                    <a:pt x="1680409" y="1035813"/>
                  </a:lnTo>
                  <a:lnTo>
                    <a:pt x="1536495" y="1073301"/>
                  </a:lnTo>
                  <a:lnTo>
                    <a:pt x="1388105" y="1107764"/>
                  </a:lnTo>
                  <a:lnTo>
                    <a:pt x="1236691" y="1137751"/>
                  </a:lnTo>
                  <a:lnTo>
                    <a:pt x="1136259" y="1152751"/>
                  </a:lnTo>
                  <a:lnTo>
                    <a:pt x="1035827" y="1166233"/>
                  </a:lnTo>
                  <a:lnTo>
                    <a:pt x="936887" y="1176744"/>
                  </a:lnTo>
                  <a:lnTo>
                    <a:pt x="839452" y="1182725"/>
                  </a:lnTo>
                  <a:lnTo>
                    <a:pt x="745015" y="1185722"/>
                  </a:lnTo>
                  <a:lnTo>
                    <a:pt x="653575" y="1182725"/>
                  </a:lnTo>
                  <a:lnTo>
                    <a:pt x="608614" y="1179741"/>
                  </a:lnTo>
                  <a:lnTo>
                    <a:pt x="565132" y="1176744"/>
                  </a:lnTo>
                  <a:lnTo>
                    <a:pt x="523169" y="1170735"/>
                  </a:lnTo>
                  <a:lnTo>
                    <a:pt x="481192" y="1164741"/>
                  </a:lnTo>
                  <a:lnTo>
                    <a:pt x="440721" y="1157254"/>
                  </a:lnTo>
                  <a:lnTo>
                    <a:pt x="382252" y="1142254"/>
                  </a:lnTo>
                  <a:lnTo>
                    <a:pt x="328286" y="1124269"/>
                  </a:lnTo>
                  <a:lnTo>
                    <a:pt x="275812" y="1103288"/>
                  </a:lnTo>
                  <a:lnTo>
                    <a:pt x="227854" y="1077804"/>
                  </a:lnTo>
                  <a:lnTo>
                    <a:pt x="184385" y="1049335"/>
                  </a:lnTo>
                  <a:lnTo>
                    <a:pt x="157396" y="1028327"/>
                  </a:lnTo>
                  <a:lnTo>
                    <a:pt x="131911" y="1005840"/>
                  </a:lnTo>
                  <a:lnTo>
                    <a:pt x="107932" y="980355"/>
                  </a:lnTo>
                  <a:lnTo>
                    <a:pt x="77945" y="941389"/>
                  </a:lnTo>
                  <a:lnTo>
                    <a:pt x="59961" y="911402"/>
                  </a:lnTo>
                  <a:lnTo>
                    <a:pt x="43469" y="879923"/>
                  </a:lnTo>
                  <a:lnTo>
                    <a:pt x="29974" y="846952"/>
                  </a:lnTo>
                  <a:lnTo>
                    <a:pt x="19490" y="810970"/>
                  </a:lnTo>
                  <a:lnTo>
                    <a:pt x="10498" y="773496"/>
                  </a:lnTo>
                  <a:lnTo>
                    <a:pt x="4503" y="734531"/>
                  </a:lnTo>
                  <a:close/>
                </a:path>
              </a:pathLst>
            </a:custGeom>
            <a:solidFill>
              <a:srgbClr val="62AF55"/>
            </a:solidFill>
            <a:ln w="13523" cap="flat">
              <a:noFill/>
              <a:prstDash val="solid"/>
              <a:miter/>
            </a:ln>
          </p:spPr>
          <p:txBody>
            <a:bodyPr rtlCol="0" anchor="ctr"/>
            <a:lstStyle/>
            <a:p>
              <a:endParaRPr lang="en-US"/>
            </a:p>
          </p:txBody>
        </p:sp>
        <p:sp>
          <p:nvSpPr>
            <p:cNvPr id="40" name="Freeform 152">
              <a:extLst>
                <a:ext uri="{FF2B5EF4-FFF2-40B4-BE49-F238E27FC236}">
                  <a16:creationId xmlns:a16="http://schemas.microsoft.com/office/drawing/2014/main" id="{529E4E09-0E46-4A3B-A7C9-F1D099CFE4F3}"/>
                </a:ext>
              </a:extLst>
            </p:cNvPr>
            <p:cNvSpPr/>
            <p:nvPr>
              <p:custDataLst>
                <p:tags r:id="rId44"/>
              </p:custDataLst>
            </p:nvPr>
          </p:nvSpPr>
          <p:spPr>
            <a:xfrm>
              <a:off x="3646626" y="3454244"/>
              <a:ext cx="1191730" cy="1175238"/>
            </a:xfrm>
            <a:custGeom>
              <a:avLst/>
              <a:gdLst>
                <a:gd name="connsiteX0" fmla="*/ 283312 w 1191730"/>
                <a:gd name="connsiteY0" fmla="*/ 731506 h 1175238"/>
                <a:gd name="connsiteX1" fmla="*/ 488693 w 1191730"/>
                <a:gd name="connsiteY1" fmla="*/ 199359 h 1175238"/>
                <a:gd name="connsiteX2" fmla="*/ 698535 w 1191730"/>
                <a:gd name="connsiteY2" fmla="*/ 664072 h 1175238"/>
                <a:gd name="connsiteX3" fmla="*/ 873929 w 1191730"/>
                <a:gd name="connsiteY3" fmla="*/ 1056809 h 1175238"/>
                <a:gd name="connsiteX4" fmla="*/ 899413 w 1191730"/>
                <a:gd name="connsiteY4" fmla="*/ 1107764 h 1175238"/>
                <a:gd name="connsiteX5" fmla="*/ 914400 w 1191730"/>
                <a:gd name="connsiteY5" fmla="*/ 1127267 h 1175238"/>
                <a:gd name="connsiteX6" fmla="*/ 932398 w 1191730"/>
                <a:gd name="connsiteY6" fmla="*/ 1139270 h 1175238"/>
                <a:gd name="connsiteX7" fmla="*/ 971390 w 1191730"/>
                <a:gd name="connsiteY7" fmla="*/ 1163235 h 1175238"/>
                <a:gd name="connsiteX8" fmla="*/ 986350 w 1191730"/>
                <a:gd name="connsiteY8" fmla="*/ 1167738 h 1175238"/>
                <a:gd name="connsiteX9" fmla="*/ 1013340 w 1191730"/>
                <a:gd name="connsiteY9" fmla="*/ 1172241 h 1175238"/>
                <a:gd name="connsiteX10" fmla="*/ 1071809 w 1191730"/>
                <a:gd name="connsiteY10" fmla="*/ 1175238 h 1175238"/>
                <a:gd name="connsiteX11" fmla="*/ 1191730 w 1191730"/>
                <a:gd name="connsiteY11" fmla="*/ 1175238 h 1175238"/>
                <a:gd name="connsiteX12" fmla="*/ 617593 w 1191730"/>
                <a:gd name="connsiteY12" fmla="*/ 0 h 1175238"/>
                <a:gd name="connsiteX13" fmla="*/ 353784 w 1191730"/>
                <a:gd name="connsiteY13" fmla="*/ 0 h 1175238"/>
                <a:gd name="connsiteX14" fmla="*/ 0 w 1191730"/>
                <a:gd name="connsiteY14" fmla="*/ 851455 h 1175238"/>
                <a:gd name="connsiteX15" fmla="*/ 0 w 1191730"/>
                <a:gd name="connsiteY15" fmla="*/ 857436 h 1175238"/>
                <a:gd name="connsiteX16" fmla="*/ 193378 w 1191730"/>
                <a:gd name="connsiteY16" fmla="*/ 801978 h 1175238"/>
                <a:gd name="connsiteX17" fmla="*/ 230851 w 1191730"/>
                <a:gd name="connsiteY17" fmla="*/ 789975 h 1175238"/>
                <a:gd name="connsiteX18" fmla="*/ 254830 w 1191730"/>
                <a:gd name="connsiteY18" fmla="*/ 779478 h 1175238"/>
                <a:gd name="connsiteX19" fmla="*/ 266833 w 1191730"/>
                <a:gd name="connsiteY19" fmla="*/ 770499 h 1175238"/>
                <a:gd name="connsiteX20" fmla="*/ 277331 w 1191730"/>
                <a:gd name="connsiteY20" fmla="*/ 758496 h 1175238"/>
                <a:gd name="connsiteX21" fmla="*/ 284804 w 1191730"/>
                <a:gd name="connsiteY21" fmla="*/ 742004 h 1175238"/>
                <a:gd name="connsiteX22" fmla="*/ 289307 w 1191730"/>
                <a:gd name="connsiteY22" fmla="*/ 731506 h 1175238"/>
                <a:gd name="connsiteX23" fmla="*/ 283312 w 1191730"/>
                <a:gd name="connsiteY23" fmla="*/ 731506 h 117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91730" h="1175238">
                  <a:moveTo>
                    <a:pt x="283312" y="731506"/>
                  </a:moveTo>
                  <a:lnTo>
                    <a:pt x="488693" y="199359"/>
                  </a:lnTo>
                  <a:lnTo>
                    <a:pt x="698535" y="664072"/>
                  </a:lnTo>
                  <a:lnTo>
                    <a:pt x="873929" y="1056809"/>
                  </a:lnTo>
                  <a:lnTo>
                    <a:pt x="899413" y="1107764"/>
                  </a:lnTo>
                  <a:lnTo>
                    <a:pt x="914400" y="1127267"/>
                  </a:lnTo>
                  <a:lnTo>
                    <a:pt x="932398" y="1139270"/>
                  </a:lnTo>
                  <a:lnTo>
                    <a:pt x="971390" y="1163235"/>
                  </a:lnTo>
                  <a:lnTo>
                    <a:pt x="986350" y="1167738"/>
                  </a:lnTo>
                  <a:lnTo>
                    <a:pt x="1013340" y="1172241"/>
                  </a:lnTo>
                  <a:lnTo>
                    <a:pt x="1071809" y="1175238"/>
                  </a:lnTo>
                  <a:lnTo>
                    <a:pt x="1191730" y="1175238"/>
                  </a:lnTo>
                  <a:lnTo>
                    <a:pt x="617593" y="0"/>
                  </a:lnTo>
                  <a:lnTo>
                    <a:pt x="353784" y="0"/>
                  </a:lnTo>
                  <a:lnTo>
                    <a:pt x="0" y="851455"/>
                  </a:lnTo>
                  <a:lnTo>
                    <a:pt x="0" y="857436"/>
                  </a:lnTo>
                  <a:lnTo>
                    <a:pt x="193378" y="801978"/>
                  </a:lnTo>
                  <a:lnTo>
                    <a:pt x="230851" y="789975"/>
                  </a:lnTo>
                  <a:lnTo>
                    <a:pt x="254830" y="779478"/>
                  </a:lnTo>
                  <a:lnTo>
                    <a:pt x="266833" y="770499"/>
                  </a:lnTo>
                  <a:lnTo>
                    <a:pt x="277331" y="758496"/>
                  </a:lnTo>
                  <a:lnTo>
                    <a:pt x="284804" y="742004"/>
                  </a:lnTo>
                  <a:lnTo>
                    <a:pt x="289307" y="731506"/>
                  </a:lnTo>
                  <a:lnTo>
                    <a:pt x="283312" y="731506"/>
                  </a:lnTo>
                  <a:close/>
                </a:path>
              </a:pathLst>
            </a:custGeom>
            <a:solidFill>
              <a:srgbClr val="4D9751"/>
            </a:solidFill>
            <a:ln w="13523" cap="flat">
              <a:noFill/>
              <a:prstDash val="solid"/>
              <a:miter/>
            </a:ln>
          </p:spPr>
          <p:txBody>
            <a:bodyPr rtlCol="0" anchor="ctr"/>
            <a:lstStyle/>
            <a:p>
              <a:endParaRPr lang="en-US"/>
            </a:p>
          </p:txBody>
        </p:sp>
        <p:sp>
          <p:nvSpPr>
            <p:cNvPr id="41" name="Freeform 153">
              <a:extLst>
                <a:ext uri="{FF2B5EF4-FFF2-40B4-BE49-F238E27FC236}">
                  <a16:creationId xmlns:a16="http://schemas.microsoft.com/office/drawing/2014/main" id="{EDEB8D20-D995-4910-AC46-8BF6C979511C}"/>
                </a:ext>
              </a:extLst>
            </p:cNvPr>
            <p:cNvSpPr/>
            <p:nvPr>
              <p:custDataLst>
                <p:tags r:id="rId45"/>
              </p:custDataLst>
            </p:nvPr>
          </p:nvSpPr>
          <p:spPr>
            <a:xfrm>
              <a:off x="4553525" y="3593642"/>
              <a:ext cx="548653" cy="372316"/>
            </a:xfrm>
            <a:custGeom>
              <a:avLst/>
              <a:gdLst>
                <a:gd name="connsiteX0" fmla="*/ 183287 w 548653"/>
                <a:gd name="connsiteY0" fmla="*/ 361867 h 372316"/>
                <a:gd name="connsiteX1" fmla="*/ 544151 w 548653"/>
                <a:gd name="connsiteY1" fmla="*/ 229359 h 372316"/>
                <a:gd name="connsiteX2" fmla="*/ 544151 w 548653"/>
                <a:gd name="connsiteY2" fmla="*/ 0 h 372316"/>
                <a:gd name="connsiteX3" fmla="*/ 548653 w 548653"/>
                <a:gd name="connsiteY3" fmla="*/ 0 h 372316"/>
                <a:gd name="connsiteX4" fmla="*/ 193377 w 548653"/>
                <a:gd name="connsiteY4" fmla="*/ 118416 h 372316"/>
                <a:gd name="connsiteX5" fmla="*/ 0 w 548653"/>
                <a:gd name="connsiteY5" fmla="*/ 154398 h 372316"/>
                <a:gd name="connsiteX6" fmla="*/ 75599 w 548653"/>
                <a:gd name="connsiteY6" fmla="*/ 346853 h 372316"/>
                <a:gd name="connsiteX7" fmla="*/ 183287 w 548653"/>
                <a:gd name="connsiteY7" fmla="*/ 361867 h 372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653" h="372316">
                  <a:moveTo>
                    <a:pt x="183287" y="361867"/>
                  </a:moveTo>
                  <a:lnTo>
                    <a:pt x="544151" y="229359"/>
                  </a:lnTo>
                  <a:lnTo>
                    <a:pt x="544151" y="0"/>
                  </a:lnTo>
                  <a:lnTo>
                    <a:pt x="548653" y="0"/>
                  </a:lnTo>
                  <a:lnTo>
                    <a:pt x="193377" y="118416"/>
                  </a:lnTo>
                  <a:cubicBezTo>
                    <a:pt x="147875" y="134963"/>
                    <a:pt x="48405" y="178594"/>
                    <a:pt x="0" y="154398"/>
                  </a:cubicBezTo>
                  <a:cubicBezTo>
                    <a:pt x="5167" y="198314"/>
                    <a:pt x="26407" y="300496"/>
                    <a:pt x="75599" y="346853"/>
                  </a:cubicBezTo>
                  <a:cubicBezTo>
                    <a:pt x="112937" y="382076"/>
                    <a:pt x="143453" y="374250"/>
                    <a:pt x="183287" y="361867"/>
                  </a:cubicBezTo>
                  <a:close/>
                </a:path>
              </a:pathLst>
            </a:custGeom>
            <a:solidFill>
              <a:srgbClr val="CC262D"/>
            </a:solidFill>
            <a:ln w="13523" cap="flat">
              <a:noFill/>
              <a:prstDash val="solid"/>
              <a:miter/>
            </a:ln>
          </p:spPr>
          <p:txBody>
            <a:bodyPr rtlCol="0" anchor="ctr"/>
            <a:lstStyle/>
            <a:p>
              <a:endParaRPr lang="en-US"/>
            </a:p>
          </p:txBody>
        </p:sp>
      </p:grpSp>
      <p:grpSp>
        <p:nvGrpSpPr>
          <p:cNvPr id="42" name="Group 41">
            <a:extLst>
              <a:ext uri="{FF2B5EF4-FFF2-40B4-BE49-F238E27FC236}">
                <a16:creationId xmlns:a16="http://schemas.microsoft.com/office/drawing/2014/main" id="{0EC21B5B-D30E-4208-B59B-4F9BB34D813F}"/>
              </a:ext>
            </a:extLst>
          </p:cNvPr>
          <p:cNvGrpSpPr/>
          <p:nvPr>
            <p:custDataLst>
              <p:tags r:id="rId24"/>
            </p:custDataLst>
          </p:nvPr>
        </p:nvGrpSpPr>
        <p:grpSpPr>
          <a:xfrm>
            <a:off x="7719897" y="4742490"/>
            <a:ext cx="1010714" cy="327898"/>
            <a:chOff x="723728" y="2833989"/>
            <a:chExt cx="5760719" cy="1868901"/>
          </a:xfrm>
        </p:grpSpPr>
        <p:sp>
          <p:nvSpPr>
            <p:cNvPr id="43" name="Freeform 155">
              <a:extLst>
                <a:ext uri="{FF2B5EF4-FFF2-40B4-BE49-F238E27FC236}">
                  <a16:creationId xmlns:a16="http://schemas.microsoft.com/office/drawing/2014/main" id="{DDE1DF29-63F8-4EEC-A34A-204D1692E3CE}"/>
                </a:ext>
              </a:extLst>
            </p:cNvPr>
            <p:cNvSpPr/>
            <p:nvPr>
              <p:custDataLst>
                <p:tags r:id="rId41"/>
              </p:custDataLst>
            </p:nvPr>
          </p:nvSpPr>
          <p:spPr>
            <a:xfrm>
              <a:off x="723728" y="2833989"/>
              <a:ext cx="5760719" cy="1868901"/>
            </a:xfrm>
            <a:custGeom>
              <a:avLst/>
              <a:gdLst>
                <a:gd name="connsiteX0" fmla="*/ 2497326 w 5760719"/>
                <a:gd name="connsiteY0" fmla="*/ 1837751 h 1868901"/>
                <a:gd name="connsiteX1" fmla="*/ 2027263 w 5760719"/>
                <a:gd name="connsiteY1" fmla="*/ 1837751 h 1868901"/>
                <a:gd name="connsiteX2" fmla="*/ 2321047 w 5760719"/>
                <a:gd name="connsiteY2" fmla="*/ 32262 h 1868901"/>
                <a:gd name="connsiteX3" fmla="*/ 2791158 w 5760719"/>
                <a:gd name="connsiteY3" fmla="*/ 32262 h 1868901"/>
                <a:gd name="connsiteX4" fmla="*/ 1631818 w 5760719"/>
                <a:gd name="connsiteY4" fmla="*/ 32262 h 1868901"/>
                <a:gd name="connsiteX5" fmla="*/ 1183681 w 5760719"/>
                <a:gd name="connsiteY5" fmla="*/ 1274091 h 1868901"/>
                <a:gd name="connsiteX6" fmla="*/ 1130653 w 5760719"/>
                <a:gd name="connsiteY6" fmla="*/ 1006677 h 1868901"/>
                <a:gd name="connsiteX7" fmla="*/ 1130701 w 5760719"/>
                <a:gd name="connsiteY7" fmla="*/ 1006774 h 1868901"/>
                <a:gd name="connsiteX8" fmla="*/ 972532 w 5760719"/>
                <a:gd name="connsiteY8" fmla="*/ 194825 h 1868901"/>
                <a:gd name="connsiteX9" fmla="*/ 749550 w 5760719"/>
                <a:gd name="connsiteY9" fmla="*/ 32262 h 1868901"/>
                <a:gd name="connsiteX10" fmla="*/ 8693 w 5760719"/>
                <a:gd name="connsiteY10" fmla="*/ 32262 h 1868901"/>
                <a:gd name="connsiteX11" fmla="*/ 0 w 5760719"/>
                <a:gd name="connsiteY11" fmla="*/ 62833 h 1868901"/>
                <a:gd name="connsiteX12" fmla="*/ 491699 w 5760719"/>
                <a:gd name="connsiteY12" fmla="*/ 269201 h 1868901"/>
                <a:gd name="connsiteX13" fmla="*/ 900088 w 5760719"/>
                <a:gd name="connsiteY13" fmla="*/ 1837799 h 1868901"/>
                <a:gd name="connsiteX14" fmla="*/ 1389856 w 5760719"/>
                <a:gd name="connsiteY14" fmla="*/ 1837799 h 1868901"/>
                <a:gd name="connsiteX15" fmla="*/ 2137716 w 5760719"/>
                <a:gd name="connsiteY15" fmla="*/ 32262 h 1868901"/>
                <a:gd name="connsiteX16" fmla="*/ 1631818 w 5760719"/>
                <a:gd name="connsiteY16" fmla="*/ 32262 h 1868901"/>
                <a:gd name="connsiteX17" fmla="*/ 5329101 w 5760719"/>
                <a:gd name="connsiteY17" fmla="*/ 1837751 h 1868901"/>
                <a:gd name="connsiteX18" fmla="*/ 5760720 w 5760719"/>
                <a:gd name="connsiteY18" fmla="*/ 1837751 h 1868901"/>
                <a:gd name="connsiteX19" fmla="*/ 5384399 w 5760719"/>
                <a:gd name="connsiteY19" fmla="*/ 32213 h 1868901"/>
                <a:gd name="connsiteX20" fmla="*/ 5006533 w 5760719"/>
                <a:gd name="connsiteY20" fmla="*/ 32213 h 1868901"/>
                <a:gd name="connsiteX21" fmla="*/ 4789541 w 5760719"/>
                <a:gd name="connsiteY21" fmla="*/ 166765 h 1868901"/>
                <a:gd name="connsiteX22" fmla="*/ 4088479 w 5760719"/>
                <a:gd name="connsiteY22" fmla="*/ 1837751 h 1868901"/>
                <a:gd name="connsiteX23" fmla="*/ 4578488 w 5760719"/>
                <a:gd name="connsiteY23" fmla="*/ 1837751 h 1868901"/>
                <a:gd name="connsiteX24" fmla="*/ 4676480 w 5760719"/>
                <a:gd name="connsiteY24" fmla="*/ 1569564 h 1868901"/>
                <a:gd name="connsiteX25" fmla="*/ 5274044 w 5760719"/>
                <a:gd name="connsiteY25" fmla="*/ 1569564 h 1868901"/>
                <a:gd name="connsiteX26" fmla="*/ 5329101 w 5760719"/>
                <a:gd name="connsiteY26" fmla="*/ 1837751 h 1868901"/>
                <a:gd name="connsiteX27" fmla="*/ 4811853 w 5760719"/>
                <a:gd name="connsiteY27" fmla="*/ 1199088 h 1868901"/>
                <a:gd name="connsiteX28" fmla="*/ 5058838 w 5760719"/>
                <a:gd name="connsiteY28" fmla="*/ 523429 h 1868901"/>
                <a:gd name="connsiteX29" fmla="*/ 5197785 w 5760719"/>
                <a:gd name="connsiteY29" fmla="*/ 1199088 h 1868901"/>
                <a:gd name="connsiteX30" fmla="*/ 4811853 w 5760719"/>
                <a:gd name="connsiteY30" fmla="*/ 1199088 h 1868901"/>
                <a:gd name="connsiteX31" fmla="*/ 4125232 w 5760719"/>
                <a:gd name="connsiteY31" fmla="*/ 466440 h 1868901"/>
                <a:gd name="connsiteX32" fmla="*/ 4192315 w 5760719"/>
                <a:gd name="connsiteY32" fmla="*/ 78722 h 1868901"/>
                <a:gd name="connsiteX33" fmla="*/ 3769534 w 5760719"/>
                <a:gd name="connsiteY33" fmla="*/ 0 h 1868901"/>
                <a:gd name="connsiteX34" fmla="*/ 2982312 w 5760719"/>
                <a:gd name="connsiteY34" fmla="*/ 597709 h 1868901"/>
                <a:gd name="connsiteX35" fmla="*/ 3632470 w 5760719"/>
                <a:gd name="connsiteY35" fmla="*/ 1314949 h 1868901"/>
                <a:gd name="connsiteX36" fmla="*/ 2856840 w 5760719"/>
                <a:gd name="connsiteY36" fmla="*/ 1361554 h 1868901"/>
                <a:gd name="connsiteX37" fmla="*/ 2786956 w 5760719"/>
                <a:gd name="connsiteY37" fmla="*/ 1766949 h 1868901"/>
                <a:gd name="connsiteX38" fmla="*/ 3317533 w 5760719"/>
                <a:gd name="connsiteY38" fmla="*/ 1868902 h 1868901"/>
                <a:gd name="connsiteX39" fmla="*/ 4122238 w 5760719"/>
                <a:gd name="connsiteY39" fmla="*/ 1250764 h 1868901"/>
                <a:gd name="connsiteX40" fmla="*/ 3466236 w 5760719"/>
                <a:gd name="connsiteY40" fmla="*/ 533523 h 1868901"/>
                <a:gd name="connsiteX41" fmla="*/ 4125232 w 5760719"/>
                <a:gd name="connsiteY41" fmla="*/ 466440 h 186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760719" h="1868900">
                  <a:moveTo>
                    <a:pt x="2497326" y="1837751"/>
                  </a:moveTo>
                  <a:lnTo>
                    <a:pt x="2027263" y="1837751"/>
                  </a:lnTo>
                  <a:lnTo>
                    <a:pt x="2321047" y="32262"/>
                  </a:lnTo>
                  <a:lnTo>
                    <a:pt x="2791158" y="32262"/>
                  </a:lnTo>
                  <a:close/>
                  <a:moveTo>
                    <a:pt x="1631818" y="32262"/>
                  </a:moveTo>
                  <a:lnTo>
                    <a:pt x="1183681" y="1274091"/>
                  </a:lnTo>
                  <a:lnTo>
                    <a:pt x="1130653" y="1006677"/>
                  </a:lnTo>
                  <a:lnTo>
                    <a:pt x="1130701" y="1006774"/>
                  </a:lnTo>
                  <a:lnTo>
                    <a:pt x="972532" y="194825"/>
                  </a:lnTo>
                  <a:cubicBezTo>
                    <a:pt x="972532" y="194825"/>
                    <a:pt x="953407" y="32262"/>
                    <a:pt x="749550" y="32262"/>
                  </a:cubicBezTo>
                  <a:lnTo>
                    <a:pt x="8693" y="32262"/>
                  </a:lnTo>
                  <a:lnTo>
                    <a:pt x="0" y="62833"/>
                  </a:lnTo>
                  <a:cubicBezTo>
                    <a:pt x="0" y="62833"/>
                    <a:pt x="226555" y="109970"/>
                    <a:pt x="491699" y="269201"/>
                  </a:cubicBezTo>
                  <a:lnTo>
                    <a:pt x="900088" y="1837799"/>
                  </a:lnTo>
                  <a:lnTo>
                    <a:pt x="1389856" y="1837799"/>
                  </a:lnTo>
                  <a:lnTo>
                    <a:pt x="2137716" y="32262"/>
                  </a:lnTo>
                  <a:lnTo>
                    <a:pt x="1631818" y="32262"/>
                  </a:lnTo>
                  <a:close/>
                  <a:moveTo>
                    <a:pt x="5329101" y="1837751"/>
                  </a:moveTo>
                  <a:lnTo>
                    <a:pt x="5760720" y="1837751"/>
                  </a:lnTo>
                  <a:lnTo>
                    <a:pt x="5384399" y="32213"/>
                  </a:lnTo>
                  <a:lnTo>
                    <a:pt x="5006533" y="32213"/>
                  </a:lnTo>
                  <a:cubicBezTo>
                    <a:pt x="4832041" y="32213"/>
                    <a:pt x="4789541" y="166765"/>
                    <a:pt x="4789541" y="166765"/>
                  </a:cubicBezTo>
                  <a:lnTo>
                    <a:pt x="4088479" y="1837751"/>
                  </a:lnTo>
                  <a:lnTo>
                    <a:pt x="4578488" y="1837751"/>
                  </a:lnTo>
                  <a:lnTo>
                    <a:pt x="4676480" y="1569564"/>
                  </a:lnTo>
                  <a:lnTo>
                    <a:pt x="5274044" y="1569564"/>
                  </a:lnTo>
                  <a:lnTo>
                    <a:pt x="5329101" y="1837751"/>
                  </a:lnTo>
                  <a:close/>
                  <a:moveTo>
                    <a:pt x="4811853" y="1199088"/>
                  </a:moveTo>
                  <a:lnTo>
                    <a:pt x="5058838" y="523429"/>
                  </a:lnTo>
                  <a:lnTo>
                    <a:pt x="5197785" y="1199088"/>
                  </a:lnTo>
                  <a:lnTo>
                    <a:pt x="4811853" y="1199088"/>
                  </a:lnTo>
                  <a:close/>
                  <a:moveTo>
                    <a:pt x="4125232" y="466440"/>
                  </a:moveTo>
                  <a:lnTo>
                    <a:pt x="4192315" y="78722"/>
                  </a:lnTo>
                  <a:cubicBezTo>
                    <a:pt x="4192315" y="78722"/>
                    <a:pt x="3985319" y="0"/>
                    <a:pt x="3769534" y="0"/>
                  </a:cubicBezTo>
                  <a:cubicBezTo>
                    <a:pt x="3536265" y="0"/>
                    <a:pt x="2982312" y="101952"/>
                    <a:pt x="2982312" y="597709"/>
                  </a:cubicBezTo>
                  <a:cubicBezTo>
                    <a:pt x="2982312" y="1064149"/>
                    <a:pt x="3632470" y="1069944"/>
                    <a:pt x="3632470" y="1314949"/>
                  </a:cubicBezTo>
                  <a:cubicBezTo>
                    <a:pt x="3632470" y="1559954"/>
                    <a:pt x="3049299" y="1516053"/>
                    <a:pt x="2856840" y="1361554"/>
                  </a:cubicBezTo>
                  <a:lnTo>
                    <a:pt x="2786956" y="1766949"/>
                  </a:lnTo>
                  <a:cubicBezTo>
                    <a:pt x="2786956" y="1766949"/>
                    <a:pt x="2996850" y="1868902"/>
                    <a:pt x="3317533" y="1868902"/>
                  </a:cubicBezTo>
                  <a:cubicBezTo>
                    <a:pt x="3638314" y="1868902"/>
                    <a:pt x="4122238" y="1702812"/>
                    <a:pt x="4122238" y="1250764"/>
                  </a:cubicBezTo>
                  <a:cubicBezTo>
                    <a:pt x="4122238" y="781329"/>
                    <a:pt x="3466236" y="737621"/>
                    <a:pt x="3466236" y="533523"/>
                  </a:cubicBezTo>
                  <a:cubicBezTo>
                    <a:pt x="3466285" y="329377"/>
                    <a:pt x="3924080" y="355602"/>
                    <a:pt x="4125232" y="466440"/>
                  </a:cubicBezTo>
                  <a:close/>
                </a:path>
              </a:pathLst>
            </a:custGeom>
            <a:solidFill>
              <a:srgbClr val="2566AF"/>
            </a:solidFill>
            <a:ln w="48296" cap="flat">
              <a:noFill/>
              <a:prstDash val="solid"/>
              <a:miter/>
            </a:ln>
          </p:spPr>
          <p:txBody>
            <a:bodyPr rtlCol="0" anchor="ctr"/>
            <a:lstStyle/>
            <a:p>
              <a:endParaRPr lang="en-US"/>
            </a:p>
          </p:txBody>
        </p:sp>
        <p:sp>
          <p:nvSpPr>
            <p:cNvPr id="44" name="Freeform 156">
              <a:extLst>
                <a:ext uri="{FF2B5EF4-FFF2-40B4-BE49-F238E27FC236}">
                  <a16:creationId xmlns:a16="http://schemas.microsoft.com/office/drawing/2014/main" id="{7EE4FC9A-12A2-4AF6-B502-1D4AE4DEFDA1}"/>
                </a:ext>
              </a:extLst>
            </p:cNvPr>
            <p:cNvSpPr/>
            <p:nvPr>
              <p:custDataLst>
                <p:tags r:id="rId42"/>
              </p:custDataLst>
            </p:nvPr>
          </p:nvSpPr>
          <p:spPr>
            <a:xfrm>
              <a:off x="723728" y="2866202"/>
              <a:ext cx="1130700" cy="974512"/>
            </a:xfrm>
            <a:custGeom>
              <a:avLst/>
              <a:gdLst>
                <a:gd name="connsiteX0" fmla="*/ 1130701 w 1130700"/>
                <a:gd name="connsiteY0" fmla="*/ 974512 h 974512"/>
                <a:gd name="connsiteX1" fmla="*/ 972532 w 1130700"/>
                <a:gd name="connsiteY1" fmla="*/ 162563 h 974512"/>
                <a:gd name="connsiteX2" fmla="*/ 749550 w 1130700"/>
                <a:gd name="connsiteY2" fmla="*/ 0 h 974512"/>
                <a:gd name="connsiteX3" fmla="*/ 8693 w 1130700"/>
                <a:gd name="connsiteY3" fmla="*/ 0 h 974512"/>
                <a:gd name="connsiteX4" fmla="*/ 0 w 1130700"/>
                <a:gd name="connsiteY4" fmla="*/ 30571 h 974512"/>
                <a:gd name="connsiteX5" fmla="*/ 697632 w 1130700"/>
                <a:gd name="connsiteY5" fmla="*/ 380860 h 974512"/>
                <a:gd name="connsiteX6" fmla="*/ 1130701 w 1130700"/>
                <a:gd name="connsiteY6" fmla="*/ 974512 h 97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700" h="974512">
                  <a:moveTo>
                    <a:pt x="1130701" y="974512"/>
                  </a:moveTo>
                  <a:lnTo>
                    <a:pt x="972532" y="162563"/>
                  </a:lnTo>
                  <a:cubicBezTo>
                    <a:pt x="972532" y="162563"/>
                    <a:pt x="953407" y="0"/>
                    <a:pt x="749550" y="0"/>
                  </a:cubicBezTo>
                  <a:lnTo>
                    <a:pt x="8693" y="0"/>
                  </a:lnTo>
                  <a:lnTo>
                    <a:pt x="0" y="30571"/>
                  </a:lnTo>
                  <a:cubicBezTo>
                    <a:pt x="0" y="30571"/>
                    <a:pt x="356085" y="104367"/>
                    <a:pt x="697632" y="380860"/>
                  </a:cubicBezTo>
                  <a:cubicBezTo>
                    <a:pt x="1024208" y="645135"/>
                    <a:pt x="1130701" y="974512"/>
                    <a:pt x="1130701" y="974512"/>
                  </a:cubicBezTo>
                  <a:close/>
                </a:path>
              </a:pathLst>
            </a:custGeom>
            <a:solidFill>
              <a:srgbClr val="E6A540"/>
            </a:solidFill>
            <a:ln w="48296" cap="flat">
              <a:noFill/>
              <a:prstDash val="solid"/>
              <a:miter/>
            </a:ln>
          </p:spPr>
          <p:txBody>
            <a:bodyPr rtlCol="0" anchor="ctr"/>
            <a:lstStyle/>
            <a:p>
              <a:endParaRPr lang="en-US"/>
            </a:p>
          </p:txBody>
        </p:sp>
      </p:grpSp>
      <p:pic>
        <p:nvPicPr>
          <p:cNvPr id="45" name="Graphic 44">
            <a:extLst>
              <a:ext uri="{FF2B5EF4-FFF2-40B4-BE49-F238E27FC236}">
                <a16:creationId xmlns:a16="http://schemas.microsoft.com/office/drawing/2014/main" id="{CFEBFDEF-B089-45C5-B934-B3EF94D35E3B}"/>
              </a:ext>
            </a:extLst>
          </p:cNvPr>
          <p:cNvPicPr>
            <a:picLocks noChangeAspect="1"/>
          </p:cNvPicPr>
          <p:nvPr>
            <p:custDataLst>
              <p:tags r:id="rId25"/>
            </p:custDataLst>
          </p:nvPr>
        </p:nvPicPr>
        <p:blipFill>
          <a:blip r:embed="rId86">
            <a:extLst>
              <a:ext uri="{28A0092B-C50C-407E-A947-70E740481C1C}">
                <a14:useLocalDpi xmlns:a14="http://schemas.microsoft.com/office/drawing/2010/main"/>
              </a:ext>
              <a:ext uri="{96DAC541-7B7A-43D3-8B79-37D633B846F1}">
                <asvg:svgBlip xmlns="" xmlns:asvg="http://schemas.microsoft.com/office/drawing/2016/SVG/main" r:embed="rId87"/>
              </a:ext>
            </a:extLst>
          </a:blip>
          <a:stretch>
            <a:fillRect/>
          </a:stretch>
        </p:blipFill>
        <p:spPr>
          <a:xfrm>
            <a:off x="9591257" y="2464957"/>
            <a:ext cx="1645920" cy="214189"/>
          </a:xfrm>
          <a:prstGeom prst="rect">
            <a:avLst/>
          </a:prstGeom>
        </p:spPr>
      </p:pic>
      <p:pic>
        <p:nvPicPr>
          <p:cNvPr id="46" name="Graphic 45">
            <a:extLst>
              <a:ext uri="{FF2B5EF4-FFF2-40B4-BE49-F238E27FC236}">
                <a16:creationId xmlns:a16="http://schemas.microsoft.com/office/drawing/2014/main" id="{CA6209D0-0696-412E-BECF-87BB1E852987}"/>
              </a:ext>
            </a:extLst>
          </p:cNvPr>
          <p:cNvPicPr>
            <a:picLocks noChangeAspect="1"/>
          </p:cNvPicPr>
          <p:nvPr>
            <p:custDataLst>
              <p:tags r:id="rId26"/>
            </p:custDataLst>
          </p:nvPr>
        </p:nvPicPr>
        <p:blipFill>
          <a:blip r:embed="rId88">
            <a:extLst>
              <a:ext uri="{28A0092B-C50C-407E-A947-70E740481C1C}">
                <a14:useLocalDpi xmlns:a14="http://schemas.microsoft.com/office/drawing/2010/main"/>
              </a:ext>
              <a:ext uri="{96DAC541-7B7A-43D3-8B79-37D633B846F1}">
                <asvg:svgBlip xmlns="" xmlns:asvg="http://schemas.microsoft.com/office/drawing/2016/SVG/main" r:embed="rId89"/>
              </a:ext>
            </a:extLst>
          </a:blip>
          <a:stretch>
            <a:fillRect/>
          </a:stretch>
        </p:blipFill>
        <p:spPr>
          <a:xfrm>
            <a:off x="10007202" y="5358414"/>
            <a:ext cx="814030" cy="433715"/>
          </a:xfrm>
          <a:prstGeom prst="rect">
            <a:avLst/>
          </a:prstGeom>
        </p:spPr>
      </p:pic>
      <p:sp>
        <p:nvSpPr>
          <p:cNvPr id="47" name="Freeform 168">
            <a:extLst>
              <a:ext uri="{FF2B5EF4-FFF2-40B4-BE49-F238E27FC236}">
                <a16:creationId xmlns:a16="http://schemas.microsoft.com/office/drawing/2014/main" id="{575DC674-D058-48D3-991B-9AC8F5C46268}"/>
              </a:ext>
            </a:extLst>
          </p:cNvPr>
          <p:cNvSpPr/>
          <p:nvPr>
            <p:custDataLst>
              <p:tags r:id="rId27"/>
            </p:custDataLst>
          </p:nvPr>
        </p:nvSpPr>
        <p:spPr>
          <a:xfrm>
            <a:off x="9591257" y="4469494"/>
            <a:ext cx="1619653" cy="266442"/>
          </a:xfrm>
          <a:custGeom>
            <a:avLst/>
            <a:gdLst>
              <a:gd name="connsiteX0" fmla="*/ 191686 w 1619653"/>
              <a:gd name="connsiteY0" fmla="*/ 252883 h 266442"/>
              <a:gd name="connsiteX1" fmla="*/ 154444 w 1619653"/>
              <a:gd name="connsiteY1" fmla="*/ 138018 h 266442"/>
              <a:gd name="connsiteX2" fmla="*/ 154503 w 1619653"/>
              <a:gd name="connsiteY2" fmla="*/ 132015 h 266442"/>
              <a:gd name="connsiteX3" fmla="*/ 154520 w 1619653"/>
              <a:gd name="connsiteY3" fmla="*/ 132040 h 266442"/>
              <a:gd name="connsiteX4" fmla="*/ 50674 w 1619653"/>
              <a:gd name="connsiteY4" fmla="*/ 66613 h 266442"/>
              <a:gd name="connsiteX5" fmla="*/ 50503 w 1619653"/>
              <a:gd name="connsiteY5" fmla="*/ 66971 h 266442"/>
              <a:gd name="connsiteX6" fmla="*/ 27580 w 1619653"/>
              <a:gd name="connsiteY6" fmla="*/ 128424 h 266442"/>
              <a:gd name="connsiteX7" fmla="*/ 191302 w 1619653"/>
              <a:gd name="connsiteY7" fmla="*/ 252815 h 266442"/>
              <a:gd name="connsiteX8" fmla="*/ 191686 w 1619653"/>
              <a:gd name="connsiteY8" fmla="*/ 252883 h 266442"/>
              <a:gd name="connsiteX9" fmla="*/ 0 w 1619653"/>
              <a:gd name="connsiteY9" fmla="*/ 133217 h 266442"/>
              <a:gd name="connsiteX10" fmla="*/ 204495 w 1619653"/>
              <a:gd name="connsiteY10" fmla="*/ 0 h 266442"/>
              <a:gd name="connsiteX11" fmla="*/ 408998 w 1619653"/>
              <a:gd name="connsiteY11" fmla="*/ 133217 h 266442"/>
              <a:gd name="connsiteX12" fmla="*/ 204495 w 1619653"/>
              <a:gd name="connsiteY12" fmla="*/ 266443 h 266442"/>
              <a:gd name="connsiteX13" fmla="*/ 0 w 1619653"/>
              <a:gd name="connsiteY13" fmla="*/ 133217 h 266442"/>
              <a:gd name="connsiteX14" fmla="*/ 204503 w 1619653"/>
              <a:gd name="connsiteY14" fmla="*/ 19222 h 266442"/>
              <a:gd name="connsiteX15" fmla="*/ 251732 w 1619653"/>
              <a:gd name="connsiteY15" fmla="*/ 98457 h 266442"/>
              <a:gd name="connsiteX16" fmla="*/ 251749 w 1619653"/>
              <a:gd name="connsiteY16" fmla="*/ 98380 h 266442"/>
              <a:gd name="connsiteX17" fmla="*/ 323871 w 1619653"/>
              <a:gd name="connsiteY17" fmla="*/ 58818 h 266442"/>
              <a:gd name="connsiteX18" fmla="*/ 204503 w 1619653"/>
              <a:gd name="connsiteY18" fmla="*/ 15768 h 266442"/>
              <a:gd name="connsiteX19" fmla="*/ 85144 w 1619653"/>
              <a:gd name="connsiteY19" fmla="*/ 58818 h 266442"/>
              <a:gd name="connsiteX20" fmla="*/ 157258 w 1619653"/>
              <a:gd name="connsiteY20" fmla="*/ 98380 h 266442"/>
              <a:gd name="connsiteX21" fmla="*/ 157283 w 1619653"/>
              <a:gd name="connsiteY21" fmla="*/ 98457 h 266442"/>
              <a:gd name="connsiteX22" fmla="*/ 204503 w 1619653"/>
              <a:gd name="connsiteY22" fmla="*/ 19222 h 266442"/>
              <a:gd name="connsiteX23" fmla="*/ 217705 w 1619653"/>
              <a:gd name="connsiteY23" fmla="*/ 252806 h 266442"/>
              <a:gd name="connsiteX24" fmla="*/ 381436 w 1619653"/>
              <a:gd name="connsiteY24" fmla="*/ 128416 h 266442"/>
              <a:gd name="connsiteX25" fmla="*/ 358512 w 1619653"/>
              <a:gd name="connsiteY25" fmla="*/ 66962 h 266442"/>
              <a:gd name="connsiteX26" fmla="*/ 358333 w 1619653"/>
              <a:gd name="connsiteY26" fmla="*/ 66604 h 266442"/>
              <a:gd name="connsiteX27" fmla="*/ 254487 w 1619653"/>
              <a:gd name="connsiteY27" fmla="*/ 132032 h 266442"/>
              <a:gd name="connsiteX28" fmla="*/ 254512 w 1619653"/>
              <a:gd name="connsiteY28" fmla="*/ 132006 h 266442"/>
              <a:gd name="connsiteX29" fmla="*/ 254572 w 1619653"/>
              <a:gd name="connsiteY29" fmla="*/ 138010 h 266442"/>
              <a:gd name="connsiteX30" fmla="*/ 217330 w 1619653"/>
              <a:gd name="connsiteY30" fmla="*/ 252875 h 266442"/>
              <a:gd name="connsiteX31" fmla="*/ 217705 w 1619653"/>
              <a:gd name="connsiteY31" fmla="*/ 252806 h 266442"/>
              <a:gd name="connsiteX32" fmla="*/ 204503 w 1619653"/>
              <a:gd name="connsiteY32" fmla="*/ 101876 h 266442"/>
              <a:gd name="connsiteX33" fmla="*/ 232859 w 1619653"/>
              <a:gd name="connsiteY33" fmla="*/ 100665 h 266442"/>
              <a:gd name="connsiteX34" fmla="*/ 232851 w 1619653"/>
              <a:gd name="connsiteY34" fmla="*/ 100674 h 266442"/>
              <a:gd name="connsiteX35" fmla="*/ 204512 w 1619653"/>
              <a:gd name="connsiteY35" fmla="*/ 50213 h 266442"/>
              <a:gd name="connsiteX36" fmla="*/ 176173 w 1619653"/>
              <a:gd name="connsiteY36" fmla="*/ 100674 h 266442"/>
              <a:gd name="connsiteX37" fmla="*/ 176165 w 1619653"/>
              <a:gd name="connsiteY37" fmla="*/ 100665 h 266442"/>
              <a:gd name="connsiteX38" fmla="*/ 204503 w 1619653"/>
              <a:gd name="connsiteY38" fmla="*/ 101876 h 266442"/>
              <a:gd name="connsiteX39" fmla="*/ 204503 w 1619653"/>
              <a:gd name="connsiteY39" fmla="*/ 211428 h 266442"/>
              <a:gd name="connsiteX40" fmla="*/ 235025 w 1619653"/>
              <a:gd name="connsiteY40" fmla="*/ 134428 h 266442"/>
              <a:gd name="connsiteX41" fmla="*/ 235111 w 1619653"/>
              <a:gd name="connsiteY41" fmla="*/ 134454 h 266442"/>
              <a:gd name="connsiteX42" fmla="*/ 173905 w 1619653"/>
              <a:gd name="connsiteY42" fmla="*/ 134454 h 266442"/>
              <a:gd name="connsiteX43" fmla="*/ 173990 w 1619653"/>
              <a:gd name="connsiteY43" fmla="*/ 134428 h 266442"/>
              <a:gd name="connsiteX44" fmla="*/ 204503 w 1619653"/>
              <a:gd name="connsiteY44" fmla="*/ 211428 h 266442"/>
              <a:gd name="connsiteX45" fmla="*/ 1043513 w 1619653"/>
              <a:gd name="connsiteY45" fmla="*/ 133217 h 266442"/>
              <a:gd name="connsiteX46" fmla="*/ 1145330 w 1619653"/>
              <a:gd name="connsiteY46" fmla="*/ 31400 h 266442"/>
              <a:gd name="connsiteX47" fmla="*/ 1247164 w 1619653"/>
              <a:gd name="connsiteY47" fmla="*/ 133217 h 266442"/>
              <a:gd name="connsiteX48" fmla="*/ 1145330 w 1619653"/>
              <a:gd name="connsiteY48" fmla="*/ 235034 h 266442"/>
              <a:gd name="connsiteX49" fmla="*/ 1043513 w 1619653"/>
              <a:gd name="connsiteY49" fmla="*/ 133217 h 266442"/>
              <a:gd name="connsiteX50" fmla="*/ 1145330 w 1619653"/>
              <a:gd name="connsiteY50" fmla="*/ 197698 h 266442"/>
              <a:gd name="connsiteX51" fmla="*/ 1202195 w 1619653"/>
              <a:gd name="connsiteY51" fmla="*/ 133209 h 266442"/>
              <a:gd name="connsiteX52" fmla="*/ 1145330 w 1619653"/>
              <a:gd name="connsiteY52" fmla="*/ 68728 h 266442"/>
              <a:gd name="connsiteX53" fmla="*/ 1088482 w 1619653"/>
              <a:gd name="connsiteY53" fmla="*/ 133209 h 266442"/>
              <a:gd name="connsiteX54" fmla="*/ 1145330 w 1619653"/>
              <a:gd name="connsiteY54" fmla="*/ 197698 h 266442"/>
              <a:gd name="connsiteX55" fmla="*/ 1362702 w 1619653"/>
              <a:gd name="connsiteY55" fmla="*/ 73819 h 266442"/>
              <a:gd name="connsiteX56" fmla="*/ 1362702 w 1619653"/>
              <a:gd name="connsiteY56" fmla="*/ 230412 h 266442"/>
              <a:gd name="connsiteX57" fmla="*/ 1319789 w 1619653"/>
              <a:gd name="connsiteY57" fmla="*/ 230412 h 266442"/>
              <a:gd name="connsiteX58" fmla="*/ 1319789 w 1619653"/>
              <a:gd name="connsiteY58" fmla="*/ 73819 h 266442"/>
              <a:gd name="connsiteX59" fmla="*/ 1319943 w 1619653"/>
              <a:gd name="connsiteY59" fmla="*/ 73819 h 266442"/>
              <a:gd name="connsiteX60" fmla="*/ 1259948 w 1619653"/>
              <a:gd name="connsiteY60" fmla="*/ 73819 h 266442"/>
              <a:gd name="connsiteX61" fmla="*/ 1259948 w 1619653"/>
              <a:gd name="connsiteY61" fmla="*/ 38419 h 266442"/>
              <a:gd name="connsiteX62" fmla="*/ 1422544 w 1619653"/>
              <a:gd name="connsiteY62" fmla="*/ 38419 h 266442"/>
              <a:gd name="connsiteX63" fmla="*/ 1422544 w 1619653"/>
              <a:gd name="connsiteY63" fmla="*/ 73819 h 266442"/>
              <a:gd name="connsiteX64" fmla="*/ 1362702 w 1619653"/>
              <a:gd name="connsiteY64" fmla="*/ 73819 h 266442"/>
              <a:gd name="connsiteX65" fmla="*/ 1474446 w 1619653"/>
              <a:gd name="connsiteY65" fmla="*/ 187217 h 266442"/>
              <a:gd name="connsiteX66" fmla="*/ 1474412 w 1619653"/>
              <a:gd name="connsiteY66" fmla="*/ 187260 h 266442"/>
              <a:gd name="connsiteX67" fmla="*/ 1457953 w 1619653"/>
              <a:gd name="connsiteY67" fmla="*/ 230420 h 266442"/>
              <a:gd name="connsiteX68" fmla="*/ 1407833 w 1619653"/>
              <a:gd name="connsiteY68" fmla="*/ 230420 h 266442"/>
              <a:gd name="connsiteX69" fmla="*/ 1487050 w 1619653"/>
              <a:gd name="connsiteY69" fmla="*/ 38419 h 266442"/>
              <a:gd name="connsiteX70" fmla="*/ 1540453 w 1619653"/>
              <a:gd name="connsiteY70" fmla="*/ 38419 h 266442"/>
              <a:gd name="connsiteX71" fmla="*/ 1619654 w 1619653"/>
              <a:gd name="connsiteY71" fmla="*/ 230420 h 266442"/>
              <a:gd name="connsiteX72" fmla="*/ 1569551 w 1619653"/>
              <a:gd name="connsiteY72" fmla="*/ 230420 h 266442"/>
              <a:gd name="connsiteX73" fmla="*/ 1553092 w 1619653"/>
              <a:gd name="connsiteY73" fmla="*/ 187260 h 266442"/>
              <a:gd name="connsiteX74" fmla="*/ 1553041 w 1619653"/>
              <a:gd name="connsiteY74" fmla="*/ 187217 h 266442"/>
              <a:gd name="connsiteX75" fmla="*/ 1474446 w 1619653"/>
              <a:gd name="connsiteY75" fmla="*/ 187217 h 266442"/>
              <a:gd name="connsiteX76" fmla="*/ 1513752 w 1619653"/>
              <a:gd name="connsiteY76" fmla="*/ 154810 h 266442"/>
              <a:gd name="connsiteX77" fmla="*/ 1540752 w 1619653"/>
              <a:gd name="connsiteY77" fmla="*/ 154810 h 266442"/>
              <a:gd name="connsiteX78" fmla="*/ 1540735 w 1619653"/>
              <a:gd name="connsiteY78" fmla="*/ 154819 h 266442"/>
              <a:gd name="connsiteX79" fmla="*/ 1513931 w 1619653"/>
              <a:gd name="connsiteY79" fmla="*/ 84547 h 266442"/>
              <a:gd name="connsiteX80" fmla="*/ 1513564 w 1619653"/>
              <a:gd name="connsiteY80" fmla="*/ 84547 h 266442"/>
              <a:gd name="connsiteX81" fmla="*/ 1486760 w 1619653"/>
              <a:gd name="connsiteY81" fmla="*/ 154819 h 266442"/>
              <a:gd name="connsiteX82" fmla="*/ 1486743 w 1619653"/>
              <a:gd name="connsiteY82" fmla="*/ 154810 h 266442"/>
              <a:gd name="connsiteX83" fmla="*/ 1513752 w 1619653"/>
              <a:gd name="connsiteY83" fmla="*/ 154810 h 266442"/>
              <a:gd name="connsiteX84" fmla="*/ 571868 w 1619653"/>
              <a:gd name="connsiteY84" fmla="*/ 73819 h 266442"/>
              <a:gd name="connsiteX85" fmla="*/ 571868 w 1619653"/>
              <a:gd name="connsiteY85" fmla="*/ 230412 h 266442"/>
              <a:gd name="connsiteX86" fmla="*/ 528963 w 1619653"/>
              <a:gd name="connsiteY86" fmla="*/ 230412 h 266442"/>
              <a:gd name="connsiteX87" fmla="*/ 528963 w 1619653"/>
              <a:gd name="connsiteY87" fmla="*/ 73819 h 266442"/>
              <a:gd name="connsiteX88" fmla="*/ 529116 w 1619653"/>
              <a:gd name="connsiteY88" fmla="*/ 73819 h 266442"/>
              <a:gd name="connsiteX89" fmla="*/ 469113 w 1619653"/>
              <a:gd name="connsiteY89" fmla="*/ 73819 h 266442"/>
              <a:gd name="connsiteX90" fmla="*/ 469113 w 1619653"/>
              <a:gd name="connsiteY90" fmla="*/ 38419 h 266442"/>
              <a:gd name="connsiteX91" fmla="*/ 631718 w 1619653"/>
              <a:gd name="connsiteY91" fmla="*/ 38419 h 266442"/>
              <a:gd name="connsiteX92" fmla="*/ 631718 w 1619653"/>
              <a:gd name="connsiteY92" fmla="*/ 73819 h 266442"/>
              <a:gd name="connsiteX93" fmla="*/ 571868 w 1619653"/>
              <a:gd name="connsiteY93" fmla="*/ 73819 h 266442"/>
              <a:gd name="connsiteX94" fmla="*/ 642693 w 1619653"/>
              <a:gd name="connsiteY94" fmla="*/ 133217 h 266442"/>
              <a:gd name="connsiteX95" fmla="*/ 744527 w 1619653"/>
              <a:gd name="connsiteY95" fmla="*/ 31400 h 266442"/>
              <a:gd name="connsiteX96" fmla="*/ 846353 w 1619653"/>
              <a:gd name="connsiteY96" fmla="*/ 133217 h 266442"/>
              <a:gd name="connsiteX97" fmla="*/ 744527 w 1619653"/>
              <a:gd name="connsiteY97" fmla="*/ 235034 h 266442"/>
              <a:gd name="connsiteX98" fmla="*/ 642693 w 1619653"/>
              <a:gd name="connsiteY98" fmla="*/ 133217 h 266442"/>
              <a:gd name="connsiteX99" fmla="*/ 744527 w 1619653"/>
              <a:gd name="connsiteY99" fmla="*/ 197698 h 266442"/>
              <a:gd name="connsiteX100" fmla="*/ 801384 w 1619653"/>
              <a:gd name="connsiteY100" fmla="*/ 133209 h 266442"/>
              <a:gd name="connsiteX101" fmla="*/ 744527 w 1619653"/>
              <a:gd name="connsiteY101" fmla="*/ 68728 h 266442"/>
              <a:gd name="connsiteX102" fmla="*/ 687671 w 1619653"/>
              <a:gd name="connsiteY102" fmla="*/ 133209 h 266442"/>
              <a:gd name="connsiteX103" fmla="*/ 744527 w 1619653"/>
              <a:gd name="connsiteY103" fmla="*/ 197698 h 266442"/>
              <a:gd name="connsiteX104" fmla="*/ 944920 w 1619653"/>
              <a:gd name="connsiteY104" fmla="*/ 230412 h 266442"/>
              <a:gd name="connsiteX105" fmla="*/ 966675 w 1619653"/>
              <a:gd name="connsiteY105" fmla="*/ 230412 h 266442"/>
              <a:gd name="connsiteX106" fmla="*/ 966675 w 1619653"/>
              <a:gd name="connsiteY106" fmla="*/ 157514 h 266442"/>
              <a:gd name="connsiteX107" fmla="*/ 1041526 w 1619653"/>
              <a:gd name="connsiteY107" fmla="*/ 38419 h 266442"/>
              <a:gd name="connsiteX108" fmla="*/ 991424 w 1619653"/>
              <a:gd name="connsiteY108" fmla="*/ 38419 h 266442"/>
              <a:gd name="connsiteX109" fmla="*/ 944920 w 1619653"/>
              <a:gd name="connsiteY109" fmla="*/ 119120 h 266442"/>
              <a:gd name="connsiteX110" fmla="*/ 898434 w 1619653"/>
              <a:gd name="connsiteY110" fmla="*/ 38419 h 266442"/>
              <a:gd name="connsiteX111" fmla="*/ 848331 w 1619653"/>
              <a:gd name="connsiteY111" fmla="*/ 38419 h 266442"/>
              <a:gd name="connsiteX112" fmla="*/ 923174 w 1619653"/>
              <a:gd name="connsiteY112" fmla="*/ 157514 h 266442"/>
              <a:gd name="connsiteX113" fmla="*/ 923174 w 1619653"/>
              <a:gd name="connsiteY113" fmla="*/ 230412 h 266442"/>
              <a:gd name="connsiteX114" fmla="*/ 944920 w 1619653"/>
              <a:gd name="connsiteY114" fmla="*/ 230412 h 266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619653" h="266442">
                <a:moveTo>
                  <a:pt x="191686" y="252883"/>
                </a:moveTo>
                <a:cubicBezTo>
                  <a:pt x="170246" y="239451"/>
                  <a:pt x="154444" y="193101"/>
                  <a:pt x="154444" y="138018"/>
                </a:cubicBezTo>
                <a:cubicBezTo>
                  <a:pt x="154444" y="135997"/>
                  <a:pt x="154452" y="134002"/>
                  <a:pt x="154503" y="132015"/>
                </a:cubicBezTo>
                <a:lnTo>
                  <a:pt x="154520" y="132040"/>
                </a:lnTo>
                <a:cubicBezTo>
                  <a:pt x="94875" y="122668"/>
                  <a:pt x="51783" y="96990"/>
                  <a:pt x="50674" y="66613"/>
                </a:cubicBezTo>
                <a:lnTo>
                  <a:pt x="50503" y="66971"/>
                </a:lnTo>
                <a:cubicBezTo>
                  <a:pt x="35912" y="85110"/>
                  <a:pt x="27580" y="106081"/>
                  <a:pt x="27580" y="128424"/>
                </a:cubicBezTo>
                <a:cubicBezTo>
                  <a:pt x="27580" y="194176"/>
                  <a:pt x="99753" y="248048"/>
                  <a:pt x="191302" y="252815"/>
                </a:cubicBezTo>
                <a:lnTo>
                  <a:pt x="191686" y="252883"/>
                </a:lnTo>
                <a:close/>
                <a:moveTo>
                  <a:pt x="0" y="133217"/>
                </a:moveTo>
                <a:cubicBezTo>
                  <a:pt x="0" y="59654"/>
                  <a:pt x="91557" y="0"/>
                  <a:pt x="204495" y="0"/>
                </a:cubicBezTo>
                <a:cubicBezTo>
                  <a:pt x="317441" y="0"/>
                  <a:pt x="408998" y="59654"/>
                  <a:pt x="408998" y="133217"/>
                </a:cubicBezTo>
                <a:cubicBezTo>
                  <a:pt x="408998" y="206789"/>
                  <a:pt x="317441" y="266443"/>
                  <a:pt x="204495" y="266443"/>
                </a:cubicBezTo>
                <a:cubicBezTo>
                  <a:pt x="91557" y="266443"/>
                  <a:pt x="0" y="206789"/>
                  <a:pt x="0" y="133217"/>
                </a:cubicBezTo>
                <a:close/>
                <a:moveTo>
                  <a:pt x="204503" y="19222"/>
                </a:moveTo>
                <a:cubicBezTo>
                  <a:pt x="226310" y="19222"/>
                  <a:pt x="244858" y="52303"/>
                  <a:pt x="251732" y="98457"/>
                </a:cubicBezTo>
                <a:lnTo>
                  <a:pt x="251749" y="98380"/>
                </a:lnTo>
                <a:cubicBezTo>
                  <a:pt x="294176" y="91779"/>
                  <a:pt x="323871" y="76548"/>
                  <a:pt x="323871" y="58818"/>
                </a:cubicBezTo>
                <a:cubicBezTo>
                  <a:pt x="323871" y="35033"/>
                  <a:pt x="270426" y="15768"/>
                  <a:pt x="204503" y="15768"/>
                </a:cubicBezTo>
                <a:cubicBezTo>
                  <a:pt x="138590" y="15768"/>
                  <a:pt x="85144" y="35033"/>
                  <a:pt x="85144" y="58818"/>
                </a:cubicBezTo>
                <a:cubicBezTo>
                  <a:pt x="85144" y="76548"/>
                  <a:pt x="114839" y="91771"/>
                  <a:pt x="157258" y="98380"/>
                </a:cubicBezTo>
                <a:lnTo>
                  <a:pt x="157283" y="98457"/>
                </a:lnTo>
                <a:cubicBezTo>
                  <a:pt x="164157" y="52303"/>
                  <a:pt x="182706" y="19222"/>
                  <a:pt x="204503" y="19222"/>
                </a:cubicBezTo>
                <a:close/>
                <a:moveTo>
                  <a:pt x="217705" y="252806"/>
                </a:moveTo>
                <a:cubicBezTo>
                  <a:pt x="309254" y="248039"/>
                  <a:pt x="381436" y="194167"/>
                  <a:pt x="381436" y="128416"/>
                </a:cubicBezTo>
                <a:cubicBezTo>
                  <a:pt x="381436" y="106072"/>
                  <a:pt x="373095" y="85102"/>
                  <a:pt x="358512" y="66962"/>
                </a:cubicBezTo>
                <a:lnTo>
                  <a:pt x="358333" y="66604"/>
                </a:lnTo>
                <a:cubicBezTo>
                  <a:pt x="357233" y="96981"/>
                  <a:pt x="314140" y="122659"/>
                  <a:pt x="254487" y="132032"/>
                </a:cubicBezTo>
                <a:lnTo>
                  <a:pt x="254512" y="132006"/>
                </a:lnTo>
                <a:cubicBezTo>
                  <a:pt x="254555" y="133993"/>
                  <a:pt x="254572" y="135989"/>
                  <a:pt x="254572" y="138010"/>
                </a:cubicBezTo>
                <a:cubicBezTo>
                  <a:pt x="254572" y="193093"/>
                  <a:pt x="238761" y="239443"/>
                  <a:pt x="217330" y="252875"/>
                </a:cubicBezTo>
                <a:lnTo>
                  <a:pt x="217705" y="252806"/>
                </a:lnTo>
                <a:close/>
                <a:moveTo>
                  <a:pt x="204503" y="101876"/>
                </a:moveTo>
                <a:cubicBezTo>
                  <a:pt x="213969" y="101888"/>
                  <a:pt x="223430" y="101483"/>
                  <a:pt x="232859" y="100665"/>
                </a:cubicBezTo>
                <a:lnTo>
                  <a:pt x="232851" y="100674"/>
                </a:lnTo>
                <a:cubicBezTo>
                  <a:pt x="228331" y="71099"/>
                  <a:pt x="217347" y="50213"/>
                  <a:pt x="204512" y="50213"/>
                </a:cubicBezTo>
                <a:cubicBezTo>
                  <a:pt x="191677" y="50213"/>
                  <a:pt x="180702" y="71099"/>
                  <a:pt x="176173" y="100674"/>
                </a:cubicBezTo>
                <a:lnTo>
                  <a:pt x="176165" y="100665"/>
                </a:lnTo>
                <a:cubicBezTo>
                  <a:pt x="185589" y="101480"/>
                  <a:pt x="195044" y="101883"/>
                  <a:pt x="204503" y="101876"/>
                </a:cubicBezTo>
                <a:close/>
                <a:moveTo>
                  <a:pt x="204503" y="211428"/>
                </a:moveTo>
                <a:cubicBezTo>
                  <a:pt x="220920" y="211428"/>
                  <a:pt x="234318" y="177265"/>
                  <a:pt x="235025" y="134428"/>
                </a:cubicBezTo>
                <a:lnTo>
                  <a:pt x="235111" y="134454"/>
                </a:lnTo>
                <a:cubicBezTo>
                  <a:pt x="214752" y="136329"/>
                  <a:pt x="194264" y="136329"/>
                  <a:pt x="173905" y="134454"/>
                </a:cubicBezTo>
                <a:lnTo>
                  <a:pt x="173990" y="134428"/>
                </a:lnTo>
                <a:cubicBezTo>
                  <a:pt x="174698" y="177265"/>
                  <a:pt x="188087" y="211428"/>
                  <a:pt x="204503" y="211428"/>
                </a:cubicBezTo>
                <a:close/>
                <a:moveTo>
                  <a:pt x="1043513" y="133217"/>
                </a:moveTo>
                <a:cubicBezTo>
                  <a:pt x="1043513" y="76992"/>
                  <a:pt x="1089105" y="31400"/>
                  <a:pt x="1145330" y="31400"/>
                </a:cubicBezTo>
                <a:cubicBezTo>
                  <a:pt x="1201581" y="31400"/>
                  <a:pt x="1247164" y="76992"/>
                  <a:pt x="1247164" y="133217"/>
                </a:cubicBezTo>
                <a:cubicBezTo>
                  <a:pt x="1247164" y="189460"/>
                  <a:pt x="1201573" y="235034"/>
                  <a:pt x="1145330" y="235034"/>
                </a:cubicBezTo>
                <a:cubicBezTo>
                  <a:pt x="1089105" y="235034"/>
                  <a:pt x="1043513" y="189460"/>
                  <a:pt x="1043513" y="133217"/>
                </a:cubicBezTo>
                <a:close/>
                <a:moveTo>
                  <a:pt x="1145330" y="197698"/>
                </a:moveTo>
                <a:cubicBezTo>
                  <a:pt x="1176731" y="197698"/>
                  <a:pt x="1202195" y="168822"/>
                  <a:pt x="1202195" y="133209"/>
                </a:cubicBezTo>
                <a:cubicBezTo>
                  <a:pt x="1202195" y="97604"/>
                  <a:pt x="1176731" y="68728"/>
                  <a:pt x="1145330" y="68728"/>
                </a:cubicBezTo>
                <a:cubicBezTo>
                  <a:pt x="1113930" y="68728"/>
                  <a:pt x="1088482" y="97604"/>
                  <a:pt x="1088482" y="133209"/>
                </a:cubicBezTo>
                <a:cubicBezTo>
                  <a:pt x="1088482" y="168830"/>
                  <a:pt x="1113938" y="197698"/>
                  <a:pt x="1145330" y="197698"/>
                </a:cubicBezTo>
                <a:close/>
                <a:moveTo>
                  <a:pt x="1362702" y="73819"/>
                </a:moveTo>
                <a:lnTo>
                  <a:pt x="1362702" y="230412"/>
                </a:lnTo>
                <a:lnTo>
                  <a:pt x="1319789" y="230412"/>
                </a:lnTo>
                <a:lnTo>
                  <a:pt x="1319789" y="73819"/>
                </a:lnTo>
                <a:lnTo>
                  <a:pt x="1319943" y="73819"/>
                </a:lnTo>
                <a:lnTo>
                  <a:pt x="1259948" y="73819"/>
                </a:lnTo>
                <a:lnTo>
                  <a:pt x="1259948" y="38419"/>
                </a:lnTo>
                <a:lnTo>
                  <a:pt x="1422544" y="38419"/>
                </a:lnTo>
                <a:lnTo>
                  <a:pt x="1422544" y="73819"/>
                </a:lnTo>
                <a:lnTo>
                  <a:pt x="1362702" y="73819"/>
                </a:lnTo>
                <a:close/>
                <a:moveTo>
                  <a:pt x="1474446" y="187217"/>
                </a:moveTo>
                <a:lnTo>
                  <a:pt x="1474412" y="187260"/>
                </a:lnTo>
                <a:lnTo>
                  <a:pt x="1457953" y="230420"/>
                </a:lnTo>
                <a:lnTo>
                  <a:pt x="1407833" y="230420"/>
                </a:lnTo>
                <a:lnTo>
                  <a:pt x="1487050" y="38419"/>
                </a:lnTo>
                <a:lnTo>
                  <a:pt x="1540453" y="38419"/>
                </a:lnTo>
                <a:lnTo>
                  <a:pt x="1619654" y="230420"/>
                </a:lnTo>
                <a:lnTo>
                  <a:pt x="1569551" y="230420"/>
                </a:lnTo>
                <a:lnTo>
                  <a:pt x="1553092" y="187260"/>
                </a:lnTo>
                <a:lnTo>
                  <a:pt x="1553041" y="187217"/>
                </a:lnTo>
                <a:lnTo>
                  <a:pt x="1474446" y="187217"/>
                </a:lnTo>
                <a:close/>
                <a:moveTo>
                  <a:pt x="1513752" y="154810"/>
                </a:moveTo>
                <a:lnTo>
                  <a:pt x="1540752" y="154810"/>
                </a:lnTo>
                <a:lnTo>
                  <a:pt x="1540735" y="154819"/>
                </a:lnTo>
                <a:lnTo>
                  <a:pt x="1513931" y="84547"/>
                </a:lnTo>
                <a:lnTo>
                  <a:pt x="1513564" y="84547"/>
                </a:lnTo>
                <a:lnTo>
                  <a:pt x="1486760" y="154819"/>
                </a:lnTo>
                <a:lnTo>
                  <a:pt x="1486743" y="154810"/>
                </a:lnTo>
                <a:lnTo>
                  <a:pt x="1513752" y="154810"/>
                </a:lnTo>
                <a:close/>
                <a:moveTo>
                  <a:pt x="571868" y="73819"/>
                </a:moveTo>
                <a:lnTo>
                  <a:pt x="571868" y="230412"/>
                </a:lnTo>
                <a:lnTo>
                  <a:pt x="528963" y="230412"/>
                </a:lnTo>
                <a:lnTo>
                  <a:pt x="528963" y="73819"/>
                </a:lnTo>
                <a:lnTo>
                  <a:pt x="529116" y="73819"/>
                </a:lnTo>
                <a:lnTo>
                  <a:pt x="469113" y="73819"/>
                </a:lnTo>
                <a:lnTo>
                  <a:pt x="469113" y="38419"/>
                </a:lnTo>
                <a:lnTo>
                  <a:pt x="631718" y="38419"/>
                </a:lnTo>
                <a:lnTo>
                  <a:pt x="631718" y="73819"/>
                </a:lnTo>
                <a:lnTo>
                  <a:pt x="571868" y="73819"/>
                </a:lnTo>
                <a:close/>
                <a:moveTo>
                  <a:pt x="642693" y="133217"/>
                </a:moveTo>
                <a:cubicBezTo>
                  <a:pt x="642693" y="76992"/>
                  <a:pt x="688285" y="31400"/>
                  <a:pt x="744527" y="31400"/>
                </a:cubicBezTo>
                <a:cubicBezTo>
                  <a:pt x="800761" y="31400"/>
                  <a:pt x="846353" y="76992"/>
                  <a:pt x="846353" y="133217"/>
                </a:cubicBezTo>
                <a:cubicBezTo>
                  <a:pt x="846353" y="189460"/>
                  <a:pt x="800761" y="235034"/>
                  <a:pt x="744527" y="235034"/>
                </a:cubicBezTo>
                <a:cubicBezTo>
                  <a:pt x="688285" y="235034"/>
                  <a:pt x="642693" y="189460"/>
                  <a:pt x="642693" y="133217"/>
                </a:cubicBezTo>
                <a:close/>
                <a:moveTo>
                  <a:pt x="744527" y="197698"/>
                </a:moveTo>
                <a:cubicBezTo>
                  <a:pt x="775919" y="197698"/>
                  <a:pt x="801384" y="168822"/>
                  <a:pt x="801384" y="133209"/>
                </a:cubicBezTo>
                <a:cubicBezTo>
                  <a:pt x="801384" y="97604"/>
                  <a:pt x="775919" y="68728"/>
                  <a:pt x="744527" y="68728"/>
                </a:cubicBezTo>
                <a:cubicBezTo>
                  <a:pt x="713127" y="68728"/>
                  <a:pt x="687671" y="97604"/>
                  <a:pt x="687671" y="133209"/>
                </a:cubicBezTo>
                <a:cubicBezTo>
                  <a:pt x="687671" y="168830"/>
                  <a:pt x="713127" y="197698"/>
                  <a:pt x="744527" y="197698"/>
                </a:cubicBezTo>
                <a:close/>
                <a:moveTo>
                  <a:pt x="944920" y="230412"/>
                </a:moveTo>
                <a:lnTo>
                  <a:pt x="966675" y="230412"/>
                </a:lnTo>
                <a:lnTo>
                  <a:pt x="966675" y="157514"/>
                </a:lnTo>
                <a:lnTo>
                  <a:pt x="1041526" y="38419"/>
                </a:lnTo>
                <a:lnTo>
                  <a:pt x="991424" y="38419"/>
                </a:lnTo>
                <a:lnTo>
                  <a:pt x="944920" y="119120"/>
                </a:lnTo>
                <a:lnTo>
                  <a:pt x="898434" y="38419"/>
                </a:lnTo>
                <a:lnTo>
                  <a:pt x="848331" y="38419"/>
                </a:lnTo>
                <a:lnTo>
                  <a:pt x="923174" y="157514"/>
                </a:lnTo>
                <a:lnTo>
                  <a:pt x="923174" y="230412"/>
                </a:lnTo>
                <a:lnTo>
                  <a:pt x="944920" y="230412"/>
                </a:lnTo>
                <a:close/>
              </a:path>
            </a:pathLst>
          </a:custGeom>
          <a:solidFill>
            <a:srgbClr val="CC2229"/>
          </a:solidFill>
          <a:ln w="8489" cap="flat">
            <a:noFill/>
            <a:prstDash val="solid"/>
            <a:miter/>
          </a:ln>
        </p:spPr>
        <p:txBody>
          <a:bodyPr rtlCol="0" anchor="ctr"/>
          <a:lstStyle/>
          <a:p>
            <a:endParaRPr lang="en-US"/>
          </a:p>
        </p:txBody>
      </p:sp>
      <p:pic>
        <p:nvPicPr>
          <p:cNvPr id="48" name="Graphic 47">
            <a:extLst>
              <a:ext uri="{FF2B5EF4-FFF2-40B4-BE49-F238E27FC236}">
                <a16:creationId xmlns:a16="http://schemas.microsoft.com/office/drawing/2014/main" id="{05135079-94B2-4327-92FD-11FB0B7EA006}"/>
              </a:ext>
            </a:extLst>
          </p:cNvPr>
          <p:cNvPicPr>
            <a:picLocks noChangeAspect="1"/>
          </p:cNvPicPr>
          <p:nvPr>
            <p:custDataLst>
              <p:tags r:id="rId28"/>
            </p:custDataLst>
          </p:nvPr>
        </p:nvPicPr>
        <p:blipFill>
          <a:blip r:embed="rId90">
            <a:extLst>
              <a:ext uri="{28A0092B-C50C-407E-A947-70E740481C1C}">
                <a14:useLocalDpi xmlns:a14="http://schemas.microsoft.com/office/drawing/2010/main"/>
              </a:ext>
              <a:ext uri="{96DAC541-7B7A-43D3-8B79-37D633B846F1}">
                <asvg:svgBlip xmlns="" xmlns:asvg="http://schemas.microsoft.com/office/drawing/2016/SVG/main" r:embed="rId91"/>
              </a:ext>
            </a:extLst>
          </a:blip>
          <a:stretch>
            <a:fillRect/>
          </a:stretch>
        </p:blipFill>
        <p:spPr>
          <a:xfrm>
            <a:off x="7586939" y="4194950"/>
            <a:ext cx="1276630" cy="274544"/>
          </a:xfrm>
          <a:prstGeom prst="rect">
            <a:avLst/>
          </a:prstGeom>
        </p:spPr>
      </p:pic>
      <p:pic>
        <p:nvPicPr>
          <p:cNvPr id="49" name="Graphic 48">
            <a:extLst>
              <a:ext uri="{FF2B5EF4-FFF2-40B4-BE49-F238E27FC236}">
                <a16:creationId xmlns:a16="http://schemas.microsoft.com/office/drawing/2014/main" id="{03BCCE73-5292-4CFE-AFD5-D599E224A05B}"/>
              </a:ext>
            </a:extLst>
          </p:cNvPr>
          <p:cNvPicPr>
            <a:picLocks noChangeAspect="1"/>
          </p:cNvPicPr>
          <p:nvPr>
            <p:custDataLst>
              <p:tags r:id="rId29"/>
            </p:custDataLst>
          </p:nvPr>
        </p:nvPicPr>
        <p:blipFill>
          <a:blip r:embed="rId92">
            <a:extLst>
              <a:ext uri="{28A0092B-C50C-407E-A947-70E740481C1C}">
                <a14:useLocalDpi xmlns:a14="http://schemas.microsoft.com/office/drawing/2010/main"/>
              </a:ext>
              <a:ext uri="{96DAC541-7B7A-43D3-8B79-37D633B846F1}">
                <asvg:svgBlip xmlns="" xmlns:asvg="http://schemas.microsoft.com/office/drawing/2016/SVG/main" r:embed="rId93"/>
              </a:ext>
            </a:extLst>
          </a:blip>
          <a:stretch>
            <a:fillRect/>
          </a:stretch>
        </p:blipFill>
        <p:spPr>
          <a:xfrm>
            <a:off x="5516740" y="4797110"/>
            <a:ext cx="1132247" cy="365126"/>
          </a:xfrm>
          <a:prstGeom prst="rect">
            <a:avLst/>
          </a:prstGeom>
        </p:spPr>
      </p:pic>
      <p:pic>
        <p:nvPicPr>
          <p:cNvPr id="50" name="Picture 49">
            <a:extLst>
              <a:ext uri="{FF2B5EF4-FFF2-40B4-BE49-F238E27FC236}">
                <a16:creationId xmlns:a16="http://schemas.microsoft.com/office/drawing/2014/main" id="{48466A1A-5B9D-41B8-8335-79481E50FD3C}"/>
              </a:ext>
            </a:extLst>
          </p:cNvPr>
          <p:cNvPicPr>
            <a:picLocks noChangeAspect="1"/>
          </p:cNvPicPr>
          <p:nvPr>
            <p:custDataLst>
              <p:tags r:id="rId30"/>
            </p:custDataLst>
          </p:nvPr>
        </p:nvPicPr>
        <p:blipFill>
          <a:blip r:embed="rId94">
            <a:extLst>
              <a:ext uri="{28A0092B-C50C-407E-A947-70E740481C1C}">
                <a14:useLocalDpi xmlns:a14="http://schemas.microsoft.com/office/drawing/2010/main"/>
              </a:ext>
            </a:extLst>
          </a:blip>
          <a:stretch>
            <a:fillRect/>
          </a:stretch>
        </p:blipFill>
        <p:spPr>
          <a:xfrm>
            <a:off x="5377649" y="2366338"/>
            <a:ext cx="1410429" cy="260752"/>
          </a:xfrm>
          <a:prstGeom prst="rect">
            <a:avLst/>
          </a:prstGeom>
        </p:spPr>
      </p:pic>
      <p:grpSp>
        <p:nvGrpSpPr>
          <p:cNvPr id="51" name="Graphic 110">
            <a:extLst>
              <a:ext uri="{FF2B5EF4-FFF2-40B4-BE49-F238E27FC236}">
                <a16:creationId xmlns:a16="http://schemas.microsoft.com/office/drawing/2014/main" id="{4678E52B-5C0A-4D5C-B1E5-7812FFFCA668}"/>
              </a:ext>
            </a:extLst>
          </p:cNvPr>
          <p:cNvGrpSpPr/>
          <p:nvPr>
            <p:custDataLst>
              <p:tags r:id="rId31"/>
            </p:custDataLst>
          </p:nvPr>
        </p:nvGrpSpPr>
        <p:grpSpPr>
          <a:xfrm>
            <a:off x="3486617" y="4790672"/>
            <a:ext cx="899336" cy="235206"/>
            <a:chOff x="3277388" y="4394675"/>
            <a:chExt cx="1134877" cy="296808"/>
          </a:xfrm>
          <a:solidFill>
            <a:srgbClr val="FF4200"/>
          </a:solidFill>
        </p:grpSpPr>
        <p:sp>
          <p:nvSpPr>
            <p:cNvPr id="52" name="Freeform 175">
              <a:extLst>
                <a:ext uri="{FF2B5EF4-FFF2-40B4-BE49-F238E27FC236}">
                  <a16:creationId xmlns:a16="http://schemas.microsoft.com/office/drawing/2014/main" id="{B37CFAB8-9B14-4D34-9B64-0C72504F24DA}"/>
                </a:ext>
              </a:extLst>
            </p:cNvPr>
            <p:cNvSpPr/>
            <p:nvPr>
              <p:custDataLst>
                <p:tags r:id="rId38"/>
              </p:custDataLst>
            </p:nvPr>
          </p:nvSpPr>
          <p:spPr>
            <a:xfrm>
              <a:off x="3277388" y="4397313"/>
              <a:ext cx="95495" cy="173809"/>
            </a:xfrm>
            <a:custGeom>
              <a:avLst/>
              <a:gdLst>
                <a:gd name="connsiteX0" fmla="*/ 95495 w 95495"/>
                <a:gd name="connsiteY0" fmla="*/ 18968 h 173809"/>
                <a:gd name="connsiteX1" fmla="*/ 62932 w 95495"/>
                <a:gd name="connsiteY1" fmla="*/ 37931 h 173809"/>
                <a:gd name="connsiteX2" fmla="*/ 30373 w 95495"/>
                <a:gd name="connsiteY2" fmla="*/ 18966 h 173809"/>
                <a:gd name="connsiteX3" fmla="*/ 62932 w 95495"/>
                <a:gd name="connsiteY3" fmla="*/ 0 h 173809"/>
                <a:gd name="connsiteX4" fmla="*/ 95495 w 95495"/>
                <a:gd name="connsiteY4" fmla="*/ 18968 h 173809"/>
                <a:gd name="connsiteX5" fmla="*/ 15543 w 95495"/>
                <a:gd name="connsiteY5" fmla="*/ 66501 h 173809"/>
                <a:gd name="connsiteX6" fmla="*/ 35525 w 95495"/>
                <a:gd name="connsiteY6" fmla="*/ 46335 h 173809"/>
                <a:gd name="connsiteX7" fmla="*/ 72158 w 95495"/>
                <a:gd name="connsiteY7" fmla="*/ 65300 h 173809"/>
                <a:gd name="connsiteX8" fmla="*/ 95470 w 95495"/>
                <a:gd name="connsiteY8" fmla="*/ 91467 h 173809"/>
                <a:gd name="connsiteX9" fmla="*/ 84368 w 95495"/>
                <a:gd name="connsiteY9" fmla="*/ 124117 h 173809"/>
                <a:gd name="connsiteX10" fmla="*/ 48106 w 95495"/>
                <a:gd name="connsiteY10" fmla="*/ 173809 h 173809"/>
                <a:gd name="connsiteX11" fmla="*/ 0 w 95495"/>
                <a:gd name="connsiteY11" fmla="*/ 154364 h 173809"/>
                <a:gd name="connsiteX12" fmla="*/ 64018 w 95495"/>
                <a:gd name="connsiteY12" fmla="*/ 109711 h 173809"/>
                <a:gd name="connsiteX13" fmla="*/ 57357 w 95495"/>
                <a:gd name="connsiteY13" fmla="*/ 83306 h 173809"/>
                <a:gd name="connsiteX14" fmla="*/ 15543 w 95495"/>
                <a:gd name="connsiteY14" fmla="*/ 66499 h 173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5495" h="173809">
                  <a:moveTo>
                    <a:pt x="95495" y="18968"/>
                  </a:moveTo>
                  <a:cubicBezTo>
                    <a:pt x="95495" y="29438"/>
                    <a:pt x="80916" y="37931"/>
                    <a:pt x="62932" y="37931"/>
                  </a:cubicBezTo>
                  <a:cubicBezTo>
                    <a:pt x="44952" y="37931"/>
                    <a:pt x="30373" y="29438"/>
                    <a:pt x="30373" y="18966"/>
                  </a:cubicBezTo>
                  <a:cubicBezTo>
                    <a:pt x="30373" y="8493"/>
                    <a:pt x="44952" y="0"/>
                    <a:pt x="62932" y="0"/>
                  </a:cubicBezTo>
                  <a:cubicBezTo>
                    <a:pt x="80919" y="0"/>
                    <a:pt x="95495" y="8493"/>
                    <a:pt x="95495" y="18968"/>
                  </a:cubicBezTo>
                  <a:moveTo>
                    <a:pt x="15543" y="66501"/>
                  </a:moveTo>
                  <a:lnTo>
                    <a:pt x="35525" y="46335"/>
                  </a:lnTo>
                  <a:cubicBezTo>
                    <a:pt x="35525" y="46335"/>
                    <a:pt x="63647" y="60495"/>
                    <a:pt x="72158" y="65300"/>
                  </a:cubicBezTo>
                  <a:cubicBezTo>
                    <a:pt x="80669" y="70102"/>
                    <a:pt x="95841" y="78264"/>
                    <a:pt x="95470" y="91467"/>
                  </a:cubicBezTo>
                  <a:cubicBezTo>
                    <a:pt x="95098" y="104669"/>
                    <a:pt x="89177" y="116193"/>
                    <a:pt x="84368" y="124117"/>
                  </a:cubicBezTo>
                  <a:cubicBezTo>
                    <a:pt x="79558" y="132039"/>
                    <a:pt x="48106" y="173809"/>
                    <a:pt x="48106" y="173809"/>
                  </a:cubicBezTo>
                  <a:lnTo>
                    <a:pt x="0" y="154364"/>
                  </a:lnTo>
                  <a:cubicBezTo>
                    <a:pt x="0" y="154364"/>
                    <a:pt x="46265" y="126600"/>
                    <a:pt x="64018" y="109711"/>
                  </a:cubicBezTo>
                  <a:cubicBezTo>
                    <a:pt x="69567" y="104430"/>
                    <a:pt x="76225" y="90509"/>
                    <a:pt x="57357" y="83306"/>
                  </a:cubicBezTo>
                  <a:cubicBezTo>
                    <a:pt x="38484" y="76104"/>
                    <a:pt x="15543" y="66499"/>
                    <a:pt x="15543" y="66499"/>
                  </a:cubicBezTo>
                </a:path>
              </a:pathLst>
            </a:custGeom>
            <a:solidFill>
              <a:srgbClr val="FF4200"/>
            </a:solidFill>
            <a:ln w="3187" cap="flat">
              <a:noFill/>
              <a:prstDash val="solid"/>
              <a:miter/>
            </a:ln>
          </p:spPr>
          <p:txBody>
            <a:bodyPr rtlCol="0" anchor="ctr"/>
            <a:lstStyle/>
            <a:p>
              <a:endParaRPr lang="en-US"/>
            </a:p>
          </p:txBody>
        </p:sp>
        <p:sp>
          <p:nvSpPr>
            <p:cNvPr id="53" name="Freeform 176">
              <a:extLst>
                <a:ext uri="{FF2B5EF4-FFF2-40B4-BE49-F238E27FC236}">
                  <a16:creationId xmlns:a16="http://schemas.microsoft.com/office/drawing/2014/main" id="{0323274A-95F8-4DAD-A52D-44FEAA579DFA}"/>
                </a:ext>
              </a:extLst>
            </p:cNvPr>
            <p:cNvSpPr/>
            <p:nvPr>
              <p:custDataLst>
                <p:tags r:id="rId39"/>
              </p:custDataLst>
            </p:nvPr>
          </p:nvSpPr>
          <p:spPr>
            <a:xfrm>
              <a:off x="3354724" y="4394675"/>
              <a:ext cx="674193" cy="181005"/>
            </a:xfrm>
            <a:custGeom>
              <a:avLst/>
              <a:gdLst>
                <a:gd name="connsiteX0" fmla="*/ 3 w 674193"/>
                <a:gd name="connsiteY0" fmla="*/ 57134 h 181005"/>
                <a:gd name="connsiteX1" fmla="*/ 52180 w 674193"/>
                <a:gd name="connsiteY1" fmla="*/ 0 h 181005"/>
                <a:gd name="connsiteX2" fmla="*/ 96946 w 674193"/>
                <a:gd name="connsiteY2" fmla="*/ 8160 h 181005"/>
                <a:gd name="connsiteX3" fmla="*/ 84736 w 674193"/>
                <a:gd name="connsiteY3" fmla="*/ 22807 h 181005"/>
                <a:gd name="connsiteX4" fmla="*/ 188714 w 674193"/>
                <a:gd name="connsiteY4" fmla="*/ 11759 h 181005"/>
                <a:gd name="connsiteX5" fmla="*/ 235341 w 674193"/>
                <a:gd name="connsiteY5" fmla="*/ 15361 h 181005"/>
                <a:gd name="connsiteX6" fmla="*/ 281596 w 674193"/>
                <a:gd name="connsiteY6" fmla="*/ 42969 h 181005"/>
                <a:gd name="connsiteX7" fmla="*/ 281965 w 674193"/>
                <a:gd name="connsiteY7" fmla="*/ 148835 h 181005"/>
                <a:gd name="connsiteX8" fmla="*/ 265313 w 674193"/>
                <a:gd name="connsiteY8" fmla="*/ 167803 h 181005"/>
                <a:gd name="connsiteX9" fmla="*/ 202781 w 674193"/>
                <a:gd name="connsiteY9" fmla="*/ 181006 h 181005"/>
                <a:gd name="connsiteX10" fmla="*/ 155786 w 674193"/>
                <a:gd name="connsiteY10" fmla="*/ 177171 h 181005"/>
                <a:gd name="connsiteX11" fmla="*/ 162078 w 674193"/>
                <a:gd name="connsiteY11" fmla="*/ 160363 h 181005"/>
                <a:gd name="connsiteX12" fmla="*/ 195749 w 674193"/>
                <a:gd name="connsiteY12" fmla="*/ 164926 h 181005"/>
                <a:gd name="connsiteX13" fmla="*/ 229788 w 674193"/>
                <a:gd name="connsiteY13" fmla="*/ 155805 h 181005"/>
                <a:gd name="connsiteX14" fmla="*/ 236084 w 674193"/>
                <a:gd name="connsiteY14" fmla="*/ 145241 h 181005"/>
                <a:gd name="connsiteX15" fmla="*/ 235344 w 674193"/>
                <a:gd name="connsiteY15" fmla="*/ 45134 h 181005"/>
                <a:gd name="connsiteX16" fmla="*/ 209070 w 674193"/>
                <a:gd name="connsiteY16" fmla="*/ 27367 h 181005"/>
                <a:gd name="connsiteX17" fmla="*/ 162447 w 674193"/>
                <a:gd name="connsiteY17" fmla="*/ 27128 h 181005"/>
                <a:gd name="connsiteX18" fmla="*/ 104721 w 674193"/>
                <a:gd name="connsiteY18" fmla="*/ 37931 h 181005"/>
                <a:gd name="connsiteX19" fmla="*/ 124334 w 674193"/>
                <a:gd name="connsiteY19" fmla="*/ 41532 h 181005"/>
                <a:gd name="connsiteX20" fmla="*/ 107683 w 674193"/>
                <a:gd name="connsiteY20" fmla="*/ 57136 h 181005"/>
                <a:gd name="connsiteX21" fmla="*/ 220909 w 674193"/>
                <a:gd name="connsiteY21" fmla="*/ 57136 h 181005"/>
                <a:gd name="connsiteX22" fmla="*/ 220909 w 674193"/>
                <a:gd name="connsiteY22" fmla="*/ 71541 h 181005"/>
                <a:gd name="connsiteX23" fmla="*/ 157637 w 674193"/>
                <a:gd name="connsiteY23" fmla="*/ 71541 h 181005"/>
                <a:gd name="connsiteX24" fmla="*/ 157637 w 674193"/>
                <a:gd name="connsiteY24" fmla="*/ 90746 h 181005"/>
                <a:gd name="connsiteX25" fmla="*/ 220175 w 674193"/>
                <a:gd name="connsiteY25" fmla="*/ 90746 h 181005"/>
                <a:gd name="connsiteX26" fmla="*/ 220175 w 674193"/>
                <a:gd name="connsiteY26" fmla="*/ 105149 h 181005"/>
                <a:gd name="connsiteX27" fmla="*/ 157637 w 674193"/>
                <a:gd name="connsiteY27" fmla="*/ 105149 h 181005"/>
                <a:gd name="connsiteX28" fmla="*/ 157637 w 674193"/>
                <a:gd name="connsiteY28" fmla="*/ 135637 h 181005"/>
                <a:gd name="connsiteX29" fmla="*/ 183168 w 674193"/>
                <a:gd name="connsiteY29" fmla="*/ 127956 h 181005"/>
                <a:gd name="connsiteX30" fmla="*/ 178730 w 674193"/>
                <a:gd name="connsiteY30" fmla="*/ 114270 h 181005"/>
                <a:gd name="connsiteX31" fmla="*/ 207591 w 674193"/>
                <a:gd name="connsiteY31" fmla="*/ 108511 h 181005"/>
                <a:gd name="connsiteX32" fmla="*/ 231646 w 674193"/>
                <a:gd name="connsiteY32" fmla="*/ 147163 h 181005"/>
                <a:gd name="connsiteX33" fmla="*/ 195749 w 674193"/>
                <a:gd name="connsiteY33" fmla="*/ 156283 h 181005"/>
                <a:gd name="connsiteX34" fmla="*/ 189089 w 674193"/>
                <a:gd name="connsiteY34" fmla="*/ 140679 h 181005"/>
                <a:gd name="connsiteX35" fmla="*/ 152088 w 674193"/>
                <a:gd name="connsiteY35" fmla="*/ 153643 h 181005"/>
                <a:gd name="connsiteX36" fmla="*/ 85854 w 674193"/>
                <a:gd name="connsiteY36" fmla="*/ 160124 h 181005"/>
                <a:gd name="connsiteX37" fmla="*/ 57361 w 674193"/>
                <a:gd name="connsiteY37" fmla="*/ 157482 h 181005"/>
                <a:gd name="connsiteX38" fmla="*/ 31087 w 674193"/>
                <a:gd name="connsiteY38" fmla="*/ 126514 h 181005"/>
                <a:gd name="connsiteX39" fmla="*/ 33681 w 674193"/>
                <a:gd name="connsiteY39" fmla="*/ 113792 h 181005"/>
                <a:gd name="connsiteX40" fmla="*/ 78822 w 674193"/>
                <a:gd name="connsiteY40" fmla="*/ 114031 h 181005"/>
                <a:gd name="connsiteX41" fmla="*/ 76603 w 674193"/>
                <a:gd name="connsiteY41" fmla="*/ 126994 h 181005"/>
                <a:gd name="connsiteX42" fmla="*/ 105832 w 674193"/>
                <a:gd name="connsiteY42" fmla="*/ 140679 h 181005"/>
                <a:gd name="connsiteX43" fmla="*/ 105464 w 674193"/>
                <a:gd name="connsiteY43" fmla="*/ 104908 h 181005"/>
                <a:gd name="connsiteX44" fmla="*/ 41078 w 674193"/>
                <a:gd name="connsiteY44" fmla="*/ 104669 h 181005"/>
                <a:gd name="connsiteX45" fmla="*/ 41078 w 674193"/>
                <a:gd name="connsiteY45" fmla="*/ 90264 h 181005"/>
                <a:gd name="connsiteX46" fmla="*/ 105096 w 674193"/>
                <a:gd name="connsiteY46" fmla="*/ 90264 h 181005"/>
                <a:gd name="connsiteX47" fmla="*/ 105096 w 674193"/>
                <a:gd name="connsiteY47" fmla="*/ 72019 h 181005"/>
                <a:gd name="connsiteX48" fmla="*/ 88812 w 674193"/>
                <a:gd name="connsiteY48" fmla="*/ 72019 h 181005"/>
                <a:gd name="connsiteX49" fmla="*/ 61059 w 674193"/>
                <a:gd name="connsiteY49" fmla="*/ 89306 h 181005"/>
                <a:gd name="connsiteX50" fmla="*/ 42560 w 674193"/>
                <a:gd name="connsiteY50" fmla="*/ 78742 h 181005"/>
                <a:gd name="connsiteX51" fmla="*/ 78453 w 674193"/>
                <a:gd name="connsiteY51" fmla="*/ 43453 h 181005"/>
                <a:gd name="connsiteX52" fmla="*/ 55142 w 674193"/>
                <a:gd name="connsiteY52" fmla="*/ 49935 h 181005"/>
                <a:gd name="connsiteX53" fmla="*/ 31830 w 674193"/>
                <a:gd name="connsiteY53" fmla="*/ 67459 h 181005"/>
                <a:gd name="connsiteX54" fmla="*/ 0 w 674193"/>
                <a:gd name="connsiteY54" fmla="*/ 57136 h 181005"/>
                <a:gd name="connsiteX55" fmla="*/ 390009 w 674193"/>
                <a:gd name="connsiteY55" fmla="*/ 44652 h 181005"/>
                <a:gd name="connsiteX56" fmla="*/ 389644 w 674193"/>
                <a:gd name="connsiteY56" fmla="*/ 58337 h 181005"/>
                <a:gd name="connsiteX57" fmla="*/ 597229 w 674193"/>
                <a:gd name="connsiteY57" fmla="*/ 58337 h 181005"/>
                <a:gd name="connsiteX58" fmla="*/ 619798 w 674193"/>
                <a:gd name="connsiteY58" fmla="*/ 40811 h 181005"/>
                <a:gd name="connsiteX59" fmla="*/ 590562 w 674193"/>
                <a:gd name="connsiteY59" fmla="*/ 29289 h 181005"/>
                <a:gd name="connsiteX60" fmla="*/ 518039 w 674193"/>
                <a:gd name="connsiteY60" fmla="*/ 30731 h 181005"/>
                <a:gd name="connsiteX61" fmla="*/ 390013 w 674193"/>
                <a:gd name="connsiteY61" fmla="*/ 44650 h 181005"/>
                <a:gd name="connsiteX62" fmla="*/ 338576 w 674193"/>
                <a:gd name="connsiteY62" fmla="*/ 77782 h 181005"/>
                <a:gd name="connsiteX63" fmla="*/ 338576 w 674193"/>
                <a:gd name="connsiteY63" fmla="*/ 18968 h 181005"/>
                <a:gd name="connsiteX64" fmla="*/ 389273 w 674193"/>
                <a:gd name="connsiteY64" fmla="*/ 18968 h 181005"/>
                <a:gd name="connsiteX65" fmla="*/ 389273 w 674193"/>
                <a:gd name="connsiteY65" fmla="*/ 26411 h 181005"/>
                <a:gd name="connsiteX66" fmla="*/ 469568 w 674193"/>
                <a:gd name="connsiteY66" fmla="*/ 19930 h 181005"/>
                <a:gd name="connsiteX67" fmla="*/ 469568 w 674193"/>
                <a:gd name="connsiteY67" fmla="*/ 3123 h 181005"/>
                <a:gd name="connsiteX68" fmla="*/ 526919 w 674193"/>
                <a:gd name="connsiteY68" fmla="*/ 3123 h 181005"/>
                <a:gd name="connsiteX69" fmla="*/ 526919 w 674193"/>
                <a:gd name="connsiteY69" fmla="*/ 15847 h 181005"/>
                <a:gd name="connsiteX70" fmla="*/ 587606 w 674193"/>
                <a:gd name="connsiteY70" fmla="*/ 13687 h 181005"/>
                <a:gd name="connsiteX71" fmla="*/ 650510 w 674193"/>
                <a:gd name="connsiteY71" fmla="*/ 18727 h 181005"/>
                <a:gd name="connsiteX72" fmla="*/ 674193 w 674193"/>
                <a:gd name="connsiteY72" fmla="*/ 39614 h 181005"/>
                <a:gd name="connsiteX73" fmla="*/ 630900 w 674193"/>
                <a:gd name="connsiteY73" fmla="*/ 77543 h 181005"/>
                <a:gd name="connsiteX74" fmla="*/ 615363 w 674193"/>
                <a:gd name="connsiteY74" fmla="*/ 67702 h 181005"/>
                <a:gd name="connsiteX75" fmla="*/ 615731 w 674193"/>
                <a:gd name="connsiteY75" fmla="*/ 73222 h 181005"/>
                <a:gd name="connsiteX76" fmla="*/ 527665 w 674193"/>
                <a:gd name="connsiteY76" fmla="*/ 73222 h 181005"/>
                <a:gd name="connsiteX77" fmla="*/ 527665 w 674193"/>
                <a:gd name="connsiteY77" fmla="*/ 92668 h 181005"/>
                <a:gd name="connsiteX78" fmla="*/ 628677 w 674193"/>
                <a:gd name="connsiteY78" fmla="*/ 92668 h 181005"/>
                <a:gd name="connsiteX79" fmla="*/ 628677 w 674193"/>
                <a:gd name="connsiteY79" fmla="*/ 108031 h 181005"/>
                <a:gd name="connsiteX80" fmla="*/ 527665 w 674193"/>
                <a:gd name="connsiteY80" fmla="*/ 108031 h 181005"/>
                <a:gd name="connsiteX81" fmla="*/ 527665 w 674193"/>
                <a:gd name="connsiteY81" fmla="*/ 153882 h 181005"/>
                <a:gd name="connsiteX82" fmla="*/ 664942 w 674193"/>
                <a:gd name="connsiteY82" fmla="*/ 153882 h 181005"/>
                <a:gd name="connsiteX83" fmla="*/ 664942 w 674193"/>
                <a:gd name="connsiteY83" fmla="*/ 172849 h 181005"/>
                <a:gd name="connsiteX84" fmla="*/ 338208 w 674193"/>
                <a:gd name="connsiteY84" fmla="*/ 172849 h 181005"/>
                <a:gd name="connsiteX85" fmla="*/ 338208 w 674193"/>
                <a:gd name="connsiteY85" fmla="*/ 153882 h 181005"/>
                <a:gd name="connsiteX86" fmla="*/ 468456 w 674193"/>
                <a:gd name="connsiteY86" fmla="*/ 153882 h 181005"/>
                <a:gd name="connsiteX87" fmla="*/ 468456 w 674193"/>
                <a:gd name="connsiteY87" fmla="*/ 108509 h 181005"/>
                <a:gd name="connsiteX88" fmla="*/ 378539 w 674193"/>
                <a:gd name="connsiteY88" fmla="*/ 108509 h 181005"/>
                <a:gd name="connsiteX89" fmla="*/ 378539 w 674193"/>
                <a:gd name="connsiteY89" fmla="*/ 92665 h 181005"/>
                <a:gd name="connsiteX90" fmla="*/ 468825 w 674193"/>
                <a:gd name="connsiteY90" fmla="*/ 92665 h 181005"/>
                <a:gd name="connsiteX91" fmla="*/ 468825 w 674193"/>
                <a:gd name="connsiteY91" fmla="*/ 73461 h 181005"/>
                <a:gd name="connsiteX92" fmla="*/ 390013 w 674193"/>
                <a:gd name="connsiteY92" fmla="*/ 73461 h 181005"/>
                <a:gd name="connsiteX93" fmla="*/ 390013 w 674193"/>
                <a:gd name="connsiteY93" fmla="*/ 77782 h 18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74193" h="181005">
                  <a:moveTo>
                    <a:pt x="3" y="57134"/>
                  </a:moveTo>
                  <a:cubicBezTo>
                    <a:pt x="3" y="57134"/>
                    <a:pt x="26274" y="46092"/>
                    <a:pt x="52180" y="0"/>
                  </a:cubicBezTo>
                  <a:cubicBezTo>
                    <a:pt x="59577" y="1679"/>
                    <a:pt x="96946" y="8160"/>
                    <a:pt x="96946" y="8160"/>
                  </a:cubicBezTo>
                  <a:lnTo>
                    <a:pt x="84736" y="22807"/>
                  </a:lnTo>
                  <a:cubicBezTo>
                    <a:pt x="84736" y="22807"/>
                    <a:pt x="140614" y="11759"/>
                    <a:pt x="188714" y="11759"/>
                  </a:cubicBezTo>
                  <a:cubicBezTo>
                    <a:pt x="188714" y="11759"/>
                    <a:pt x="214988" y="11040"/>
                    <a:pt x="235341" y="15361"/>
                  </a:cubicBezTo>
                  <a:cubicBezTo>
                    <a:pt x="255694" y="19682"/>
                    <a:pt x="276418" y="28566"/>
                    <a:pt x="281596" y="42969"/>
                  </a:cubicBezTo>
                  <a:cubicBezTo>
                    <a:pt x="286778" y="57371"/>
                    <a:pt x="292324" y="105388"/>
                    <a:pt x="281965" y="148835"/>
                  </a:cubicBezTo>
                  <a:cubicBezTo>
                    <a:pt x="281965" y="148835"/>
                    <a:pt x="279746" y="158922"/>
                    <a:pt x="265313" y="167803"/>
                  </a:cubicBezTo>
                  <a:cubicBezTo>
                    <a:pt x="250884" y="176684"/>
                    <a:pt x="233493" y="181006"/>
                    <a:pt x="202781" y="181006"/>
                  </a:cubicBezTo>
                  <a:cubicBezTo>
                    <a:pt x="172069" y="181006"/>
                    <a:pt x="155786" y="177171"/>
                    <a:pt x="155786" y="177171"/>
                  </a:cubicBezTo>
                  <a:lnTo>
                    <a:pt x="162078" y="160363"/>
                  </a:lnTo>
                  <a:cubicBezTo>
                    <a:pt x="162078" y="160363"/>
                    <a:pt x="180949" y="164926"/>
                    <a:pt x="195749" y="164926"/>
                  </a:cubicBezTo>
                  <a:cubicBezTo>
                    <a:pt x="210550" y="164926"/>
                    <a:pt x="223128" y="160845"/>
                    <a:pt x="229788" y="155805"/>
                  </a:cubicBezTo>
                  <a:cubicBezTo>
                    <a:pt x="229788" y="155805"/>
                    <a:pt x="235712" y="150042"/>
                    <a:pt x="236084" y="145241"/>
                  </a:cubicBezTo>
                  <a:cubicBezTo>
                    <a:pt x="236452" y="140440"/>
                    <a:pt x="236824" y="48254"/>
                    <a:pt x="235344" y="45134"/>
                  </a:cubicBezTo>
                  <a:cubicBezTo>
                    <a:pt x="233862" y="42012"/>
                    <a:pt x="232014" y="30249"/>
                    <a:pt x="209070" y="27367"/>
                  </a:cubicBezTo>
                  <a:cubicBezTo>
                    <a:pt x="186130" y="24488"/>
                    <a:pt x="167996" y="26407"/>
                    <a:pt x="162447" y="27128"/>
                  </a:cubicBezTo>
                  <a:cubicBezTo>
                    <a:pt x="156897" y="27849"/>
                    <a:pt x="122115" y="33369"/>
                    <a:pt x="104721" y="37931"/>
                  </a:cubicBezTo>
                  <a:cubicBezTo>
                    <a:pt x="111381" y="39371"/>
                    <a:pt x="124334" y="41532"/>
                    <a:pt x="124334" y="41532"/>
                  </a:cubicBezTo>
                  <a:cubicBezTo>
                    <a:pt x="124334" y="41532"/>
                    <a:pt x="118417" y="49455"/>
                    <a:pt x="107683" y="57136"/>
                  </a:cubicBezTo>
                  <a:cubicBezTo>
                    <a:pt x="122487" y="56897"/>
                    <a:pt x="220909" y="57136"/>
                    <a:pt x="220909" y="57136"/>
                  </a:cubicBezTo>
                  <a:lnTo>
                    <a:pt x="220909" y="71541"/>
                  </a:lnTo>
                  <a:lnTo>
                    <a:pt x="157637" y="71541"/>
                  </a:lnTo>
                  <a:lnTo>
                    <a:pt x="157637" y="90746"/>
                  </a:lnTo>
                  <a:lnTo>
                    <a:pt x="220175" y="90746"/>
                  </a:lnTo>
                  <a:lnTo>
                    <a:pt x="220175" y="105149"/>
                  </a:lnTo>
                  <a:lnTo>
                    <a:pt x="157637" y="105149"/>
                  </a:lnTo>
                  <a:lnTo>
                    <a:pt x="157637" y="135637"/>
                  </a:lnTo>
                  <a:cubicBezTo>
                    <a:pt x="157637" y="135637"/>
                    <a:pt x="167996" y="135637"/>
                    <a:pt x="183168" y="127956"/>
                  </a:cubicBezTo>
                  <a:cubicBezTo>
                    <a:pt x="182060" y="122673"/>
                    <a:pt x="182428" y="121952"/>
                    <a:pt x="178730" y="114270"/>
                  </a:cubicBezTo>
                  <a:cubicBezTo>
                    <a:pt x="188352" y="112832"/>
                    <a:pt x="207591" y="108511"/>
                    <a:pt x="207591" y="108511"/>
                  </a:cubicBezTo>
                  <a:lnTo>
                    <a:pt x="231646" y="147163"/>
                  </a:lnTo>
                  <a:lnTo>
                    <a:pt x="195749" y="156283"/>
                  </a:lnTo>
                  <a:lnTo>
                    <a:pt x="189089" y="140679"/>
                  </a:lnTo>
                  <a:cubicBezTo>
                    <a:pt x="189089" y="140679"/>
                    <a:pt x="178361" y="148601"/>
                    <a:pt x="152088" y="153643"/>
                  </a:cubicBezTo>
                  <a:cubicBezTo>
                    <a:pt x="115506" y="160665"/>
                    <a:pt x="92143" y="160365"/>
                    <a:pt x="85854" y="160124"/>
                  </a:cubicBezTo>
                  <a:cubicBezTo>
                    <a:pt x="85854" y="160124"/>
                    <a:pt x="68094" y="160602"/>
                    <a:pt x="57361" y="157482"/>
                  </a:cubicBezTo>
                  <a:cubicBezTo>
                    <a:pt x="46627" y="154366"/>
                    <a:pt x="31087" y="147163"/>
                    <a:pt x="31087" y="126514"/>
                  </a:cubicBezTo>
                  <a:cubicBezTo>
                    <a:pt x="31087" y="119555"/>
                    <a:pt x="33681" y="113792"/>
                    <a:pt x="33681" y="113792"/>
                  </a:cubicBezTo>
                  <a:lnTo>
                    <a:pt x="78822" y="114031"/>
                  </a:lnTo>
                  <a:cubicBezTo>
                    <a:pt x="78822" y="114031"/>
                    <a:pt x="76603" y="124356"/>
                    <a:pt x="76603" y="126994"/>
                  </a:cubicBezTo>
                  <a:cubicBezTo>
                    <a:pt x="76603" y="129637"/>
                    <a:pt x="73269" y="140920"/>
                    <a:pt x="105832" y="140679"/>
                  </a:cubicBezTo>
                  <a:cubicBezTo>
                    <a:pt x="105832" y="125555"/>
                    <a:pt x="105464" y="104908"/>
                    <a:pt x="105464" y="104908"/>
                  </a:cubicBezTo>
                  <a:lnTo>
                    <a:pt x="41078" y="104669"/>
                  </a:lnTo>
                  <a:lnTo>
                    <a:pt x="41078" y="90264"/>
                  </a:lnTo>
                  <a:lnTo>
                    <a:pt x="105096" y="90264"/>
                  </a:lnTo>
                  <a:lnTo>
                    <a:pt x="105096" y="72019"/>
                  </a:lnTo>
                  <a:lnTo>
                    <a:pt x="88812" y="72019"/>
                  </a:lnTo>
                  <a:cubicBezTo>
                    <a:pt x="88812" y="72019"/>
                    <a:pt x="71050" y="82824"/>
                    <a:pt x="61059" y="89306"/>
                  </a:cubicBezTo>
                  <a:lnTo>
                    <a:pt x="42560" y="78742"/>
                  </a:lnTo>
                  <a:cubicBezTo>
                    <a:pt x="42560" y="78742"/>
                    <a:pt x="63909" y="64341"/>
                    <a:pt x="78453" y="43453"/>
                  </a:cubicBezTo>
                  <a:cubicBezTo>
                    <a:pt x="69942" y="45614"/>
                    <a:pt x="55142" y="49935"/>
                    <a:pt x="55142" y="49935"/>
                  </a:cubicBezTo>
                  <a:cubicBezTo>
                    <a:pt x="55142" y="49935"/>
                    <a:pt x="44776" y="58578"/>
                    <a:pt x="31830" y="67459"/>
                  </a:cubicBezTo>
                  <a:cubicBezTo>
                    <a:pt x="22575" y="64098"/>
                    <a:pt x="0" y="57136"/>
                    <a:pt x="0" y="57136"/>
                  </a:cubicBezTo>
                  <a:moveTo>
                    <a:pt x="390009" y="44652"/>
                  </a:moveTo>
                  <a:lnTo>
                    <a:pt x="389644" y="58337"/>
                  </a:lnTo>
                  <a:lnTo>
                    <a:pt x="597229" y="58337"/>
                  </a:lnTo>
                  <a:cubicBezTo>
                    <a:pt x="597229" y="58337"/>
                    <a:pt x="619798" y="49453"/>
                    <a:pt x="619798" y="40811"/>
                  </a:cubicBezTo>
                  <a:cubicBezTo>
                    <a:pt x="619798" y="32168"/>
                    <a:pt x="602410" y="29769"/>
                    <a:pt x="590562" y="29289"/>
                  </a:cubicBezTo>
                  <a:cubicBezTo>
                    <a:pt x="578723" y="28809"/>
                    <a:pt x="545421" y="28570"/>
                    <a:pt x="518039" y="30731"/>
                  </a:cubicBezTo>
                  <a:cubicBezTo>
                    <a:pt x="490660" y="32891"/>
                    <a:pt x="427753" y="37690"/>
                    <a:pt x="390013" y="44650"/>
                  </a:cubicBezTo>
                  <a:moveTo>
                    <a:pt x="338576" y="77782"/>
                  </a:moveTo>
                  <a:lnTo>
                    <a:pt x="338576" y="18968"/>
                  </a:lnTo>
                  <a:lnTo>
                    <a:pt x="389273" y="18968"/>
                  </a:lnTo>
                  <a:lnTo>
                    <a:pt x="389273" y="26411"/>
                  </a:lnTo>
                  <a:cubicBezTo>
                    <a:pt x="389273" y="26411"/>
                    <a:pt x="461796" y="19930"/>
                    <a:pt x="469568" y="19930"/>
                  </a:cubicBezTo>
                  <a:lnTo>
                    <a:pt x="469568" y="3123"/>
                  </a:lnTo>
                  <a:lnTo>
                    <a:pt x="526919" y="3123"/>
                  </a:lnTo>
                  <a:lnTo>
                    <a:pt x="526919" y="15847"/>
                  </a:lnTo>
                  <a:cubicBezTo>
                    <a:pt x="526919" y="15847"/>
                    <a:pt x="563552" y="13687"/>
                    <a:pt x="587606" y="13687"/>
                  </a:cubicBezTo>
                  <a:cubicBezTo>
                    <a:pt x="611658" y="13687"/>
                    <a:pt x="639773" y="16325"/>
                    <a:pt x="650510" y="18727"/>
                  </a:cubicBezTo>
                  <a:cubicBezTo>
                    <a:pt x="661244" y="21128"/>
                    <a:pt x="674193" y="27130"/>
                    <a:pt x="674193" y="39614"/>
                  </a:cubicBezTo>
                  <a:cubicBezTo>
                    <a:pt x="674193" y="52096"/>
                    <a:pt x="659761" y="65059"/>
                    <a:pt x="630900" y="77543"/>
                  </a:cubicBezTo>
                  <a:cubicBezTo>
                    <a:pt x="625786" y="74220"/>
                    <a:pt x="620608" y="70939"/>
                    <a:pt x="615363" y="67702"/>
                  </a:cubicBezTo>
                  <a:lnTo>
                    <a:pt x="615731" y="73222"/>
                  </a:lnTo>
                  <a:lnTo>
                    <a:pt x="527665" y="73222"/>
                  </a:lnTo>
                  <a:lnTo>
                    <a:pt x="527665" y="92668"/>
                  </a:lnTo>
                  <a:lnTo>
                    <a:pt x="628677" y="92668"/>
                  </a:lnTo>
                  <a:lnTo>
                    <a:pt x="628677" y="108031"/>
                  </a:lnTo>
                  <a:lnTo>
                    <a:pt x="527665" y="108031"/>
                  </a:lnTo>
                  <a:lnTo>
                    <a:pt x="527665" y="153882"/>
                  </a:lnTo>
                  <a:lnTo>
                    <a:pt x="664942" y="153882"/>
                  </a:lnTo>
                  <a:lnTo>
                    <a:pt x="664942" y="172849"/>
                  </a:lnTo>
                  <a:lnTo>
                    <a:pt x="338208" y="172849"/>
                  </a:lnTo>
                  <a:lnTo>
                    <a:pt x="338208" y="153882"/>
                  </a:lnTo>
                  <a:lnTo>
                    <a:pt x="468456" y="153882"/>
                  </a:lnTo>
                  <a:lnTo>
                    <a:pt x="468456" y="108509"/>
                  </a:lnTo>
                  <a:lnTo>
                    <a:pt x="378539" y="108509"/>
                  </a:lnTo>
                  <a:lnTo>
                    <a:pt x="378539" y="92665"/>
                  </a:lnTo>
                  <a:lnTo>
                    <a:pt x="468825" y="92665"/>
                  </a:lnTo>
                  <a:lnTo>
                    <a:pt x="468825" y="73461"/>
                  </a:lnTo>
                  <a:lnTo>
                    <a:pt x="390013" y="73461"/>
                  </a:lnTo>
                  <a:lnTo>
                    <a:pt x="390013" y="77782"/>
                  </a:lnTo>
                  <a:close/>
                </a:path>
              </a:pathLst>
            </a:custGeom>
            <a:solidFill>
              <a:srgbClr val="FF4200"/>
            </a:solidFill>
            <a:ln w="3187" cap="flat">
              <a:noFill/>
              <a:prstDash val="solid"/>
              <a:miter/>
            </a:ln>
          </p:spPr>
          <p:txBody>
            <a:bodyPr rtlCol="0" anchor="ctr"/>
            <a:lstStyle/>
            <a:p>
              <a:endParaRPr lang="en-US"/>
            </a:p>
          </p:txBody>
        </p:sp>
        <p:sp>
          <p:nvSpPr>
            <p:cNvPr id="54" name="Freeform 177">
              <a:extLst>
                <a:ext uri="{FF2B5EF4-FFF2-40B4-BE49-F238E27FC236}">
                  <a16:creationId xmlns:a16="http://schemas.microsoft.com/office/drawing/2014/main" id="{5E267DB1-5688-42B0-B22F-27AC349A69A0}"/>
                </a:ext>
              </a:extLst>
            </p:cNvPr>
            <p:cNvSpPr/>
            <p:nvPr>
              <p:custDataLst>
                <p:tags r:id="rId40"/>
              </p:custDataLst>
            </p:nvPr>
          </p:nvSpPr>
          <p:spPr>
            <a:xfrm>
              <a:off x="3301824" y="4397558"/>
              <a:ext cx="1110441" cy="293924"/>
            </a:xfrm>
            <a:custGeom>
              <a:avLst/>
              <a:gdLst>
                <a:gd name="connsiteX0" fmla="*/ 677162 w 1110441"/>
                <a:gd name="connsiteY0" fmla="*/ 128432 h 293924"/>
                <a:gd name="connsiteX1" fmla="*/ 644970 w 1110441"/>
                <a:gd name="connsiteY1" fmla="*/ 147157 h 293924"/>
                <a:gd name="connsiteX2" fmla="*/ 612782 w 1110441"/>
                <a:gd name="connsiteY2" fmla="*/ 128432 h 293924"/>
                <a:gd name="connsiteX3" fmla="*/ 644970 w 1110441"/>
                <a:gd name="connsiteY3" fmla="*/ 109709 h 293924"/>
                <a:gd name="connsiteX4" fmla="*/ 677162 w 1110441"/>
                <a:gd name="connsiteY4" fmla="*/ 128432 h 293924"/>
                <a:gd name="connsiteX5" fmla="*/ 867701 w 1110441"/>
                <a:gd name="connsiteY5" fmla="*/ 82822 h 293924"/>
                <a:gd name="connsiteX6" fmla="*/ 835506 w 1110441"/>
                <a:gd name="connsiteY6" fmla="*/ 61696 h 293924"/>
                <a:gd name="connsiteX7" fmla="*/ 850685 w 1110441"/>
                <a:gd name="connsiteY7" fmla="*/ 48971 h 293924"/>
                <a:gd name="connsiteX8" fmla="*/ 885092 w 1110441"/>
                <a:gd name="connsiteY8" fmla="*/ 64816 h 293924"/>
                <a:gd name="connsiteX9" fmla="*/ 909883 w 1110441"/>
                <a:gd name="connsiteY9" fmla="*/ 32409 h 293924"/>
                <a:gd name="connsiteX10" fmla="*/ 951329 w 1110441"/>
                <a:gd name="connsiteY10" fmla="*/ 45853 h 293924"/>
                <a:gd name="connsiteX11" fmla="*/ 945034 w 1110441"/>
                <a:gd name="connsiteY11" fmla="*/ 55214 h 293924"/>
                <a:gd name="connsiteX12" fmla="*/ 980190 w 1110441"/>
                <a:gd name="connsiteY12" fmla="*/ 70102 h 293924"/>
                <a:gd name="connsiteX13" fmla="*/ 1002019 w 1110441"/>
                <a:gd name="connsiteY13" fmla="*/ 29528 h 293924"/>
                <a:gd name="connsiteX14" fmla="*/ 1047535 w 1110441"/>
                <a:gd name="connsiteY14" fmla="*/ 47534 h 293924"/>
                <a:gd name="connsiteX15" fmla="*/ 1046796 w 1110441"/>
                <a:gd name="connsiteY15" fmla="*/ 31929 h 293924"/>
                <a:gd name="connsiteX16" fmla="*/ 1004610 w 1110441"/>
                <a:gd name="connsiteY16" fmla="*/ 14164 h 293924"/>
                <a:gd name="connsiteX17" fmla="*/ 922468 w 1110441"/>
                <a:gd name="connsiteY17" fmla="*/ 23285 h 293924"/>
                <a:gd name="connsiteX18" fmla="*/ 829957 w 1110441"/>
                <a:gd name="connsiteY18" fmla="*/ 44652 h 293924"/>
                <a:gd name="connsiteX19" fmla="*/ 829957 w 1110441"/>
                <a:gd name="connsiteY19" fmla="*/ 105870 h 293924"/>
                <a:gd name="connsiteX20" fmla="*/ 867701 w 1110441"/>
                <a:gd name="connsiteY20" fmla="*/ 82822 h 293924"/>
                <a:gd name="connsiteX21" fmla="*/ 830328 w 1110441"/>
                <a:gd name="connsiteY21" fmla="*/ 112352 h 293924"/>
                <a:gd name="connsiteX22" fmla="*/ 830328 w 1110441"/>
                <a:gd name="connsiteY22" fmla="*/ 169729 h 293924"/>
                <a:gd name="connsiteX23" fmla="*/ 773342 w 1110441"/>
                <a:gd name="connsiteY23" fmla="*/ 169729 h 293924"/>
                <a:gd name="connsiteX24" fmla="*/ 773342 w 1110441"/>
                <a:gd name="connsiteY24" fmla="*/ 9843 h 293924"/>
                <a:gd name="connsiteX25" fmla="*/ 829954 w 1110441"/>
                <a:gd name="connsiteY25" fmla="*/ 9843 h 293924"/>
                <a:gd name="connsiteX26" fmla="*/ 829954 w 1110441"/>
                <a:gd name="connsiteY26" fmla="*/ 23767 h 293924"/>
                <a:gd name="connsiteX27" fmla="*/ 922465 w 1110441"/>
                <a:gd name="connsiteY27" fmla="*/ 5040 h 293924"/>
                <a:gd name="connsiteX28" fmla="*/ 990178 w 1110441"/>
                <a:gd name="connsiteY28" fmla="*/ 0 h 293924"/>
                <a:gd name="connsiteX29" fmla="*/ 1056412 w 1110441"/>
                <a:gd name="connsiteY29" fmla="*/ 7683 h 293924"/>
                <a:gd name="connsiteX30" fmla="*/ 1097854 w 1110441"/>
                <a:gd name="connsiteY30" fmla="*/ 33610 h 293924"/>
                <a:gd name="connsiteX31" fmla="*/ 1104143 w 1110441"/>
                <a:gd name="connsiteY31" fmla="*/ 87625 h 293924"/>
                <a:gd name="connsiteX32" fmla="*/ 1100445 w 1110441"/>
                <a:gd name="connsiteY32" fmla="*/ 151480 h 293924"/>
                <a:gd name="connsiteX33" fmla="*/ 1081939 w 1110441"/>
                <a:gd name="connsiteY33" fmla="*/ 174289 h 293924"/>
                <a:gd name="connsiteX34" fmla="*/ 1040500 w 1110441"/>
                <a:gd name="connsiteY34" fmla="*/ 176450 h 293924"/>
                <a:gd name="connsiteX35" fmla="*/ 994613 w 1110441"/>
                <a:gd name="connsiteY35" fmla="*/ 165408 h 293924"/>
                <a:gd name="connsiteX36" fmla="*/ 994613 w 1110441"/>
                <a:gd name="connsiteY36" fmla="*/ 149560 h 293924"/>
                <a:gd name="connsiteX37" fmla="*/ 1022734 w 1110441"/>
                <a:gd name="connsiteY37" fmla="*/ 156042 h 293924"/>
                <a:gd name="connsiteX38" fmla="*/ 1047904 w 1110441"/>
                <a:gd name="connsiteY38" fmla="*/ 138277 h 293924"/>
                <a:gd name="connsiteX39" fmla="*/ 1048269 w 1110441"/>
                <a:gd name="connsiteY39" fmla="*/ 51855 h 293924"/>
                <a:gd name="connsiteX40" fmla="*/ 1011267 w 1110441"/>
                <a:gd name="connsiteY40" fmla="*/ 84742 h 293924"/>
                <a:gd name="connsiteX41" fmla="*/ 1044570 w 1110441"/>
                <a:gd name="connsiteY41" fmla="*/ 104428 h 293924"/>
                <a:gd name="connsiteX42" fmla="*/ 1004978 w 1110441"/>
                <a:gd name="connsiteY42" fmla="*/ 126035 h 293924"/>
                <a:gd name="connsiteX43" fmla="*/ 983886 w 1110441"/>
                <a:gd name="connsiteY43" fmla="*/ 106109 h 293924"/>
                <a:gd name="connsiteX44" fmla="*/ 909140 w 1110441"/>
                <a:gd name="connsiteY44" fmla="*/ 145478 h 293924"/>
                <a:gd name="connsiteX45" fmla="*/ 891378 w 1110441"/>
                <a:gd name="connsiteY45" fmla="*/ 129876 h 293924"/>
                <a:gd name="connsiteX46" fmla="*/ 962793 w 1110441"/>
                <a:gd name="connsiteY46" fmla="*/ 88824 h 293924"/>
                <a:gd name="connsiteX47" fmla="*/ 930604 w 1110441"/>
                <a:gd name="connsiteY47" fmla="*/ 67698 h 293924"/>
                <a:gd name="connsiteX48" fmla="*/ 913207 w 1110441"/>
                <a:gd name="connsiteY48" fmla="*/ 80662 h 293924"/>
                <a:gd name="connsiteX49" fmla="*/ 933563 w 1110441"/>
                <a:gd name="connsiteY49" fmla="*/ 96505 h 293924"/>
                <a:gd name="connsiteX50" fmla="*/ 903223 w 1110441"/>
                <a:gd name="connsiteY50" fmla="*/ 116673 h 293924"/>
                <a:gd name="connsiteX51" fmla="*/ 884714 w 1110441"/>
                <a:gd name="connsiteY51" fmla="*/ 98188 h 293924"/>
                <a:gd name="connsiteX52" fmla="*/ 845494 w 1110441"/>
                <a:gd name="connsiteY52" fmla="*/ 120992 h 293924"/>
                <a:gd name="connsiteX53" fmla="*/ 830325 w 1110441"/>
                <a:gd name="connsiteY53" fmla="*/ 112352 h 293924"/>
                <a:gd name="connsiteX54" fmla="*/ 0 w 1110441"/>
                <a:gd name="connsiteY54" fmla="*/ 224255 h 293924"/>
                <a:gd name="connsiteX55" fmla="*/ 27090 w 1110441"/>
                <a:gd name="connsiteY55" fmla="*/ 211732 h 293924"/>
                <a:gd name="connsiteX56" fmla="*/ 77054 w 1110441"/>
                <a:gd name="connsiteY56" fmla="*/ 212995 h 293924"/>
                <a:gd name="connsiteX57" fmla="*/ 121010 w 1110441"/>
                <a:gd name="connsiteY57" fmla="*/ 210467 h 293924"/>
                <a:gd name="connsiteX58" fmla="*/ 102684 w 1110441"/>
                <a:gd name="connsiteY58" fmla="*/ 221835 h 293924"/>
                <a:gd name="connsiteX59" fmla="*/ 79808 w 1110441"/>
                <a:gd name="connsiteY59" fmla="*/ 221835 h 293924"/>
                <a:gd name="connsiteX60" fmla="*/ 74457 w 1110441"/>
                <a:gd name="connsiteY60" fmla="*/ 226044 h 293924"/>
                <a:gd name="connsiteX61" fmla="*/ 74457 w 1110441"/>
                <a:gd name="connsiteY61" fmla="*/ 277506 h 293924"/>
                <a:gd name="connsiteX62" fmla="*/ 86459 w 1110441"/>
                <a:gd name="connsiteY62" fmla="*/ 282874 h 293924"/>
                <a:gd name="connsiteX63" fmla="*/ 64076 w 1110441"/>
                <a:gd name="connsiteY63" fmla="*/ 292348 h 293924"/>
                <a:gd name="connsiteX64" fmla="*/ 43799 w 1110441"/>
                <a:gd name="connsiteY64" fmla="*/ 282347 h 293924"/>
                <a:gd name="connsiteX65" fmla="*/ 43799 w 1110441"/>
                <a:gd name="connsiteY65" fmla="*/ 225203 h 293924"/>
                <a:gd name="connsiteX66" fmla="*/ 35038 w 1110441"/>
                <a:gd name="connsiteY66" fmla="*/ 221307 h 293924"/>
                <a:gd name="connsiteX67" fmla="*/ 12655 w 1110441"/>
                <a:gd name="connsiteY67" fmla="*/ 221517 h 293924"/>
                <a:gd name="connsiteX68" fmla="*/ 0 w 1110441"/>
                <a:gd name="connsiteY68" fmla="*/ 224255 h 293924"/>
                <a:gd name="connsiteX69" fmla="*/ 153298 w 1110441"/>
                <a:gd name="connsiteY69" fmla="*/ 255090 h 293924"/>
                <a:gd name="connsiteX70" fmla="*/ 134805 w 1110441"/>
                <a:gd name="connsiteY70" fmla="*/ 269194 h 293924"/>
                <a:gd name="connsiteX71" fmla="*/ 153298 w 1110441"/>
                <a:gd name="connsiteY71" fmla="*/ 283294 h 293924"/>
                <a:gd name="connsiteX72" fmla="*/ 171791 w 1110441"/>
                <a:gd name="connsiteY72" fmla="*/ 269194 h 293924"/>
                <a:gd name="connsiteX73" fmla="*/ 153298 w 1110441"/>
                <a:gd name="connsiteY73" fmla="*/ 255090 h 293924"/>
                <a:gd name="connsiteX74" fmla="*/ 114692 w 1110441"/>
                <a:gd name="connsiteY74" fmla="*/ 237832 h 293924"/>
                <a:gd name="connsiteX75" fmla="*/ 124587 w 1110441"/>
                <a:gd name="connsiteY75" fmla="*/ 229306 h 293924"/>
                <a:gd name="connsiteX76" fmla="*/ 148431 w 1110441"/>
                <a:gd name="connsiteY76" fmla="*/ 226254 h 293924"/>
                <a:gd name="connsiteX77" fmla="*/ 170004 w 1110441"/>
                <a:gd name="connsiteY77" fmla="*/ 227519 h 293924"/>
                <a:gd name="connsiteX78" fmla="*/ 197254 w 1110441"/>
                <a:gd name="connsiteY78" fmla="*/ 247093 h 293924"/>
                <a:gd name="connsiteX79" fmla="*/ 197254 w 1110441"/>
                <a:gd name="connsiteY79" fmla="*/ 278244 h 293924"/>
                <a:gd name="connsiteX80" fmla="*/ 208449 w 1110441"/>
                <a:gd name="connsiteY80" fmla="*/ 282665 h 293924"/>
                <a:gd name="connsiteX81" fmla="*/ 190283 w 1110441"/>
                <a:gd name="connsiteY81" fmla="*/ 292346 h 293924"/>
                <a:gd name="connsiteX82" fmla="*/ 171954 w 1110441"/>
                <a:gd name="connsiteY82" fmla="*/ 284032 h 293924"/>
                <a:gd name="connsiteX83" fmla="*/ 143077 w 1110441"/>
                <a:gd name="connsiteY83" fmla="*/ 293293 h 293924"/>
                <a:gd name="connsiteX84" fmla="*/ 105605 w 1110441"/>
                <a:gd name="connsiteY84" fmla="*/ 269614 h 293924"/>
                <a:gd name="connsiteX85" fmla="*/ 144540 w 1110441"/>
                <a:gd name="connsiteY85" fmla="*/ 245726 h 293924"/>
                <a:gd name="connsiteX86" fmla="*/ 171954 w 1110441"/>
                <a:gd name="connsiteY86" fmla="*/ 253725 h 293924"/>
                <a:gd name="connsiteX87" fmla="*/ 152456 w 1110441"/>
                <a:gd name="connsiteY87" fmla="*/ 235283 h 293924"/>
                <a:gd name="connsiteX88" fmla="*/ 114692 w 1110441"/>
                <a:gd name="connsiteY88" fmla="*/ 237832 h 293924"/>
                <a:gd name="connsiteX89" fmla="*/ 505538 w 1110441"/>
                <a:gd name="connsiteY89" fmla="*/ 255090 h 293924"/>
                <a:gd name="connsiteX90" fmla="*/ 487045 w 1110441"/>
                <a:gd name="connsiteY90" fmla="*/ 269194 h 293924"/>
                <a:gd name="connsiteX91" fmla="*/ 505538 w 1110441"/>
                <a:gd name="connsiteY91" fmla="*/ 283294 h 293924"/>
                <a:gd name="connsiteX92" fmla="*/ 524030 w 1110441"/>
                <a:gd name="connsiteY92" fmla="*/ 269194 h 293924"/>
                <a:gd name="connsiteX93" fmla="*/ 505538 w 1110441"/>
                <a:gd name="connsiteY93" fmla="*/ 255090 h 293924"/>
                <a:gd name="connsiteX94" fmla="*/ 466929 w 1110441"/>
                <a:gd name="connsiteY94" fmla="*/ 237832 h 293924"/>
                <a:gd name="connsiteX95" fmla="*/ 476824 w 1110441"/>
                <a:gd name="connsiteY95" fmla="*/ 229306 h 293924"/>
                <a:gd name="connsiteX96" fmla="*/ 500670 w 1110441"/>
                <a:gd name="connsiteY96" fmla="*/ 226254 h 293924"/>
                <a:gd name="connsiteX97" fmla="*/ 522243 w 1110441"/>
                <a:gd name="connsiteY97" fmla="*/ 227519 h 293924"/>
                <a:gd name="connsiteX98" fmla="*/ 549494 w 1110441"/>
                <a:gd name="connsiteY98" fmla="*/ 247093 h 293924"/>
                <a:gd name="connsiteX99" fmla="*/ 549494 w 1110441"/>
                <a:gd name="connsiteY99" fmla="*/ 278244 h 293924"/>
                <a:gd name="connsiteX100" fmla="*/ 560686 w 1110441"/>
                <a:gd name="connsiteY100" fmla="*/ 282665 h 293924"/>
                <a:gd name="connsiteX101" fmla="*/ 542523 w 1110441"/>
                <a:gd name="connsiteY101" fmla="*/ 292346 h 293924"/>
                <a:gd name="connsiteX102" fmla="*/ 524194 w 1110441"/>
                <a:gd name="connsiteY102" fmla="*/ 284032 h 293924"/>
                <a:gd name="connsiteX103" fmla="*/ 495319 w 1110441"/>
                <a:gd name="connsiteY103" fmla="*/ 293293 h 293924"/>
                <a:gd name="connsiteX104" fmla="*/ 457844 w 1110441"/>
                <a:gd name="connsiteY104" fmla="*/ 269614 h 293924"/>
                <a:gd name="connsiteX105" fmla="*/ 496780 w 1110441"/>
                <a:gd name="connsiteY105" fmla="*/ 245726 h 293924"/>
                <a:gd name="connsiteX106" fmla="*/ 524194 w 1110441"/>
                <a:gd name="connsiteY106" fmla="*/ 253725 h 293924"/>
                <a:gd name="connsiteX107" fmla="*/ 504695 w 1110441"/>
                <a:gd name="connsiteY107" fmla="*/ 235283 h 293924"/>
                <a:gd name="connsiteX108" fmla="*/ 466932 w 1110441"/>
                <a:gd name="connsiteY108" fmla="*/ 237832 h 293924"/>
                <a:gd name="connsiteX109" fmla="*/ 269447 w 1110441"/>
                <a:gd name="connsiteY109" fmla="*/ 236253 h 293924"/>
                <a:gd name="connsiteX110" fmla="*/ 249498 w 1110441"/>
                <a:gd name="connsiteY110" fmla="*/ 259930 h 293924"/>
                <a:gd name="connsiteX111" fmla="*/ 269447 w 1110441"/>
                <a:gd name="connsiteY111" fmla="*/ 283610 h 293924"/>
                <a:gd name="connsiteX112" fmla="*/ 289397 w 1110441"/>
                <a:gd name="connsiteY112" fmla="*/ 259930 h 293924"/>
                <a:gd name="connsiteX113" fmla="*/ 269447 w 1110441"/>
                <a:gd name="connsiteY113" fmla="*/ 236253 h 293924"/>
                <a:gd name="connsiteX114" fmla="*/ 320058 w 1110441"/>
                <a:gd name="connsiteY114" fmla="*/ 259930 h 293924"/>
                <a:gd name="connsiteX115" fmla="*/ 269447 w 1110441"/>
                <a:gd name="connsiteY115" fmla="*/ 293925 h 293924"/>
                <a:gd name="connsiteX116" fmla="*/ 218837 w 1110441"/>
                <a:gd name="connsiteY116" fmla="*/ 259930 h 293924"/>
                <a:gd name="connsiteX117" fmla="*/ 269447 w 1110441"/>
                <a:gd name="connsiteY117" fmla="*/ 225938 h 293924"/>
                <a:gd name="connsiteX118" fmla="*/ 320058 w 1110441"/>
                <a:gd name="connsiteY118" fmla="*/ 259930 h 293924"/>
                <a:gd name="connsiteX119" fmla="*/ 620685 w 1110441"/>
                <a:gd name="connsiteY119" fmla="*/ 236253 h 293924"/>
                <a:gd name="connsiteX120" fmla="*/ 600735 w 1110441"/>
                <a:gd name="connsiteY120" fmla="*/ 259930 h 293924"/>
                <a:gd name="connsiteX121" fmla="*/ 620685 w 1110441"/>
                <a:gd name="connsiteY121" fmla="*/ 283610 h 293924"/>
                <a:gd name="connsiteX122" fmla="*/ 640634 w 1110441"/>
                <a:gd name="connsiteY122" fmla="*/ 259930 h 293924"/>
                <a:gd name="connsiteX123" fmla="*/ 620685 w 1110441"/>
                <a:gd name="connsiteY123" fmla="*/ 236253 h 293924"/>
                <a:gd name="connsiteX124" fmla="*/ 671295 w 1110441"/>
                <a:gd name="connsiteY124" fmla="*/ 259930 h 293924"/>
                <a:gd name="connsiteX125" fmla="*/ 620685 w 1110441"/>
                <a:gd name="connsiteY125" fmla="*/ 293925 h 293924"/>
                <a:gd name="connsiteX126" fmla="*/ 570074 w 1110441"/>
                <a:gd name="connsiteY126" fmla="*/ 259930 h 293924"/>
                <a:gd name="connsiteX127" fmla="*/ 620685 w 1110441"/>
                <a:gd name="connsiteY127" fmla="*/ 225938 h 293924"/>
                <a:gd name="connsiteX128" fmla="*/ 671295 w 1110441"/>
                <a:gd name="connsiteY128" fmla="*/ 259930 h 293924"/>
                <a:gd name="connsiteX129" fmla="*/ 880862 w 1110441"/>
                <a:gd name="connsiteY129" fmla="*/ 236253 h 293924"/>
                <a:gd name="connsiteX130" fmla="*/ 860912 w 1110441"/>
                <a:gd name="connsiteY130" fmla="*/ 259930 h 293924"/>
                <a:gd name="connsiteX131" fmla="*/ 880862 w 1110441"/>
                <a:gd name="connsiteY131" fmla="*/ 283610 h 293924"/>
                <a:gd name="connsiteX132" fmla="*/ 900811 w 1110441"/>
                <a:gd name="connsiteY132" fmla="*/ 259930 h 293924"/>
                <a:gd name="connsiteX133" fmla="*/ 880862 w 1110441"/>
                <a:gd name="connsiteY133" fmla="*/ 236253 h 293924"/>
                <a:gd name="connsiteX134" fmla="*/ 931472 w 1110441"/>
                <a:gd name="connsiteY134" fmla="*/ 259930 h 293924"/>
                <a:gd name="connsiteX135" fmla="*/ 880862 w 1110441"/>
                <a:gd name="connsiteY135" fmla="*/ 293925 h 293924"/>
                <a:gd name="connsiteX136" fmla="*/ 830251 w 1110441"/>
                <a:gd name="connsiteY136" fmla="*/ 259930 h 293924"/>
                <a:gd name="connsiteX137" fmla="*/ 880862 w 1110441"/>
                <a:gd name="connsiteY137" fmla="*/ 225938 h 293924"/>
                <a:gd name="connsiteX138" fmla="*/ 931472 w 1110441"/>
                <a:gd name="connsiteY138" fmla="*/ 259930 h 293924"/>
                <a:gd name="connsiteX139" fmla="*/ 369067 w 1110441"/>
                <a:gd name="connsiteY139" fmla="*/ 246555 h 293924"/>
                <a:gd name="connsiteX140" fmla="*/ 369067 w 1110441"/>
                <a:gd name="connsiteY140" fmla="*/ 272271 h 293924"/>
                <a:gd name="connsiteX141" fmla="*/ 389289 w 1110441"/>
                <a:gd name="connsiteY141" fmla="*/ 283292 h 293924"/>
                <a:gd name="connsiteX142" fmla="*/ 408502 w 1110441"/>
                <a:gd name="connsiteY142" fmla="*/ 271745 h 293924"/>
                <a:gd name="connsiteX143" fmla="*/ 407894 w 1110441"/>
                <a:gd name="connsiteY143" fmla="*/ 248130 h 293924"/>
                <a:gd name="connsiteX144" fmla="*/ 388885 w 1110441"/>
                <a:gd name="connsiteY144" fmla="*/ 236062 h 293924"/>
                <a:gd name="connsiteX145" fmla="*/ 369070 w 1110441"/>
                <a:gd name="connsiteY145" fmla="*/ 246555 h 293924"/>
                <a:gd name="connsiteX146" fmla="*/ 328422 w 1110441"/>
                <a:gd name="connsiteY146" fmla="*/ 213232 h 293924"/>
                <a:gd name="connsiteX147" fmla="*/ 347635 w 1110441"/>
                <a:gd name="connsiteY147" fmla="*/ 203526 h 293924"/>
                <a:gd name="connsiteX148" fmla="*/ 368260 w 1110441"/>
                <a:gd name="connsiteY148" fmla="*/ 212447 h 293924"/>
                <a:gd name="connsiteX149" fmla="*/ 368260 w 1110441"/>
                <a:gd name="connsiteY149" fmla="*/ 234223 h 293924"/>
                <a:gd name="connsiteX150" fmla="*/ 397784 w 1110441"/>
                <a:gd name="connsiteY150" fmla="*/ 227139 h 293924"/>
                <a:gd name="connsiteX151" fmla="*/ 440450 w 1110441"/>
                <a:gd name="connsiteY151" fmla="*/ 256660 h 293924"/>
                <a:gd name="connsiteX152" fmla="*/ 396571 w 1110441"/>
                <a:gd name="connsiteY152" fmla="*/ 292736 h 293924"/>
                <a:gd name="connsiteX153" fmla="*/ 367047 w 1110441"/>
                <a:gd name="connsiteY153" fmla="*/ 284341 h 293924"/>
                <a:gd name="connsiteX154" fmla="*/ 348442 w 1110441"/>
                <a:gd name="connsiteY154" fmla="*/ 292344 h 293924"/>
                <a:gd name="connsiteX155" fmla="*/ 329837 w 1110441"/>
                <a:gd name="connsiteY155" fmla="*/ 282766 h 293924"/>
                <a:gd name="connsiteX156" fmla="*/ 340353 w 1110441"/>
                <a:gd name="connsiteY156" fmla="*/ 277124 h 293924"/>
                <a:gd name="connsiteX157" fmla="*/ 340353 w 1110441"/>
                <a:gd name="connsiteY157" fmla="*/ 217827 h 293924"/>
                <a:gd name="connsiteX158" fmla="*/ 328422 w 1110441"/>
                <a:gd name="connsiteY158" fmla="*/ 213232 h 293924"/>
                <a:gd name="connsiteX159" fmla="*/ 712623 w 1110441"/>
                <a:gd name="connsiteY159" fmla="*/ 283946 h 293924"/>
                <a:gd name="connsiteX160" fmla="*/ 698469 w 1110441"/>
                <a:gd name="connsiteY160" fmla="*/ 292998 h 293924"/>
                <a:gd name="connsiteX161" fmla="*/ 684315 w 1110441"/>
                <a:gd name="connsiteY161" fmla="*/ 283946 h 293924"/>
                <a:gd name="connsiteX162" fmla="*/ 698469 w 1110441"/>
                <a:gd name="connsiteY162" fmla="*/ 274897 h 293924"/>
                <a:gd name="connsiteX163" fmla="*/ 712623 w 1110441"/>
                <a:gd name="connsiteY163" fmla="*/ 283946 h 293924"/>
                <a:gd name="connsiteX164" fmla="*/ 815960 w 1110441"/>
                <a:gd name="connsiteY164" fmla="*/ 283030 h 293924"/>
                <a:gd name="connsiteX165" fmla="*/ 806251 w 1110441"/>
                <a:gd name="connsiteY165" fmla="*/ 279619 h 293924"/>
                <a:gd name="connsiteX166" fmla="*/ 796548 w 1110441"/>
                <a:gd name="connsiteY166" fmla="*/ 281456 h 293924"/>
                <a:gd name="connsiteX167" fmla="*/ 783195 w 1110441"/>
                <a:gd name="connsiteY167" fmla="*/ 283421 h 293924"/>
                <a:gd name="connsiteX168" fmla="*/ 761965 w 1110441"/>
                <a:gd name="connsiteY168" fmla="*/ 275287 h 293924"/>
                <a:gd name="connsiteX169" fmla="*/ 757315 w 1110441"/>
                <a:gd name="connsiteY169" fmla="*/ 249312 h 293924"/>
                <a:gd name="connsiteX170" fmla="*/ 770861 w 1110441"/>
                <a:gd name="connsiteY170" fmla="*/ 236847 h 293924"/>
                <a:gd name="connsiteX171" fmla="*/ 792504 w 1110441"/>
                <a:gd name="connsiteY171" fmla="*/ 237373 h 293924"/>
                <a:gd name="connsiteX172" fmla="*/ 805848 w 1110441"/>
                <a:gd name="connsiteY172" fmla="*/ 243406 h 293924"/>
                <a:gd name="connsiteX173" fmla="*/ 816364 w 1110441"/>
                <a:gd name="connsiteY173" fmla="*/ 233700 h 293924"/>
                <a:gd name="connsiteX174" fmla="*/ 779157 w 1110441"/>
                <a:gd name="connsiteY174" fmla="*/ 227139 h 293924"/>
                <a:gd name="connsiteX175" fmla="*/ 738105 w 1110441"/>
                <a:gd name="connsiteY175" fmla="*/ 238553 h 293924"/>
                <a:gd name="connsiteX176" fmla="*/ 725771 w 1110441"/>
                <a:gd name="connsiteY176" fmla="*/ 260200 h 293924"/>
                <a:gd name="connsiteX177" fmla="*/ 743565 w 1110441"/>
                <a:gd name="connsiteY177" fmla="*/ 286178 h 293924"/>
                <a:gd name="connsiteX178" fmla="*/ 777941 w 1110441"/>
                <a:gd name="connsiteY178" fmla="*/ 293393 h 293924"/>
                <a:gd name="connsiteX179" fmla="*/ 815960 w 1110441"/>
                <a:gd name="connsiteY179" fmla="*/ 283030 h 293924"/>
                <a:gd name="connsiteX180" fmla="*/ 940935 w 1110441"/>
                <a:gd name="connsiteY180" fmla="*/ 237111 h 293924"/>
                <a:gd name="connsiteX181" fmla="*/ 960548 w 1110441"/>
                <a:gd name="connsiteY181" fmla="*/ 227272 h 293924"/>
                <a:gd name="connsiteX182" fmla="*/ 978749 w 1110441"/>
                <a:gd name="connsiteY182" fmla="*/ 234227 h 293924"/>
                <a:gd name="connsiteX183" fmla="*/ 1006250 w 1110441"/>
                <a:gd name="connsiteY183" fmla="*/ 226615 h 293924"/>
                <a:gd name="connsiteX184" fmla="*/ 1036789 w 1110441"/>
                <a:gd name="connsiteY184" fmla="*/ 235405 h 293924"/>
                <a:gd name="connsiteX185" fmla="*/ 1066108 w 1110441"/>
                <a:gd name="connsiteY185" fmla="*/ 226748 h 293924"/>
                <a:gd name="connsiteX186" fmla="*/ 1099071 w 1110441"/>
                <a:gd name="connsiteY186" fmla="*/ 241573 h 293924"/>
                <a:gd name="connsiteX187" fmla="*/ 1100083 w 1110441"/>
                <a:gd name="connsiteY187" fmla="*/ 279617 h 293924"/>
                <a:gd name="connsiteX188" fmla="*/ 1110394 w 1110441"/>
                <a:gd name="connsiteY188" fmla="*/ 282636 h 293924"/>
                <a:gd name="connsiteX189" fmla="*/ 1092193 w 1110441"/>
                <a:gd name="connsiteY189" fmla="*/ 292346 h 293924"/>
                <a:gd name="connsiteX190" fmla="*/ 1073185 w 1110441"/>
                <a:gd name="connsiteY190" fmla="*/ 280932 h 293924"/>
                <a:gd name="connsiteX191" fmla="*/ 1073185 w 1110441"/>
                <a:gd name="connsiteY191" fmla="*/ 244066 h 293924"/>
                <a:gd name="connsiteX192" fmla="*/ 1057818 w 1110441"/>
                <a:gd name="connsiteY192" fmla="*/ 235538 h 293924"/>
                <a:gd name="connsiteX193" fmla="*/ 1040625 w 1110441"/>
                <a:gd name="connsiteY193" fmla="*/ 247737 h 293924"/>
                <a:gd name="connsiteX194" fmla="*/ 1040625 w 1110441"/>
                <a:gd name="connsiteY194" fmla="*/ 291951 h 293924"/>
                <a:gd name="connsiteX195" fmla="*/ 1012926 w 1110441"/>
                <a:gd name="connsiteY195" fmla="*/ 291951 h 293924"/>
                <a:gd name="connsiteX196" fmla="*/ 1012926 w 1110441"/>
                <a:gd name="connsiteY196" fmla="*/ 244195 h 293924"/>
                <a:gd name="connsiteX197" fmla="*/ 998366 w 1110441"/>
                <a:gd name="connsiteY197" fmla="*/ 235407 h 293924"/>
                <a:gd name="connsiteX198" fmla="*/ 980165 w 1110441"/>
                <a:gd name="connsiteY198" fmla="*/ 246952 h 293924"/>
                <a:gd name="connsiteX199" fmla="*/ 980165 w 1110441"/>
                <a:gd name="connsiteY199" fmla="*/ 291558 h 293924"/>
                <a:gd name="connsiteX200" fmla="*/ 952668 w 1110441"/>
                <a:gd name="connsiteY200" fmla="*/ 291558 h 293924"/>
                <a:gd name="connsiteX201" fmla="*/ 952668 w 1110441"/>
                <a:gd name="connsiteY201" fmla="*/ 242623 h 293924"/>
                <a:gd name="connsiteX202" fmla="*/ 940935 w 1110441"/>
                <a:gd name="connsiteY202" fmla="*/ 237111 h 29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110441" h="293924">
                  <a:moveTo>
                    <a:pt x="677162" y="128432"/>
                  </a:moveTo>
                  <a:cubicBezTo>
                    <a:pt x="677162" y="138774"/>
                    <a:pt x="662749" y="147157"/>
                    <a:pt x="644970" y="147157"/>
                  </a:cubicBezTo>
                  <a:cubicBezTo>
                    <a:pt x="627192" y="147157"/>
                    <a:pt x="612782" y="138774"/>
                    <a:pt x="612782" y="128432"/>
                  </a:cubicBezTo>
                  <a:cubicBezTo>
                    <a:pt x="612782" y="118092"/>
                    <a:pt x="627195" y="109709"/>
                    <a:pt x="644970" y="109709"/>
                  </a:cubicBezTo>
                  <a:cubicBezTo>
                    <a:pt x="662749" y="109709"/>
                    <a:pt x="677162" y="118092"/>
                    <a:pt x="677162" y="128432"/>
                  </a:cubicBezTo>
                  <a:moveTo>
                    <a:pt x="867701" y="82822"/>
                  </a:moveTo>
                  <a:cubicBezTo>
                    <a:pt x="854380" y="69859"/>
                    <a:pt x="835506" y="61696"/>
                    <a:pt x="835506" y="61696"/>
                  </a:cubicBezTo>
                  <a:cubicBezTo>
                    <a:pt x="835506" y="61696"/>
                    <a:pt x="845497" y="54493"/>
                    <a:pt x="850685" y="48971"/>
                  </a:cubicBezTo>
                  <a:cubicBezTo>
                    <a:pt x="862254" y="54160"/>
                    <a:pt x="873724" y="59442"/>
                    <a:pt x="885092" y="64816"/>
                  </a:cubicBezTo>
                  <a:cubicBezTo>
                    <a:pt x="895819" y="53054"/>
                    <a:pt x="909883" y="32409"/>
                    <a:pt x="909883" y="32409"/>
                  </a:cubicBezTo>
                  <a:lnTo>
                    <a:pt x="951329" y="45853"/>
                  </a:lnTo>
                  <a:cubicBezTo>
                    <a:pt x="947999" y="52815"/>
                    <a:pt x="945034" y="55214"/>
                    <a:pt x="945034" y="55214"/>
                  </a:cubicBezTo>
                  <a:cubicBezTo>
                    <a:pt x="945034" y="55214"/>
                    <a:pt x="966866" y="64577"/>
                    <a:pt x="980190" y="70102"/>
                  </a:cubicBezTo>
                  <a:cubicBezTo>
                    <a:pt x="995359" y="51375"/>
                    <a:pt x="1002019" y="29528"/>
                    <a:pt x="1002019" y="29528"/>
                  </a:cubicBezTo>
                  <a:lnTo>
                    <a:pt x="1047535" y="47534"/>
                  </a:lnTo>
                  <a:cubicBezTo>
                    <a:pt x="1047535" y="47534"/>
                    <a:pt x="1047535" y="36489"/>
                    <a:pt x="1046796" y="31929"/>
                  </a:cubicBezTo>
                  <a:cubicBezTo>
                    <a:pt x="1046059" y="15843"/>
                    <a:pt x="1019045" y="13926"/>
                    <a:pt x="1004610" y="14164"/>
                  </a:cubicBezTo>
                  <a:cubicBezTo>
                    <a:pt x="990181" y="14403"/>
                    <a:pt x="958355" y="18243"/>
                    <a:pt x="922468" y="23285"/>
                  </a:cubicBezTo>
                  <a:cubicBezTo>
                    <a:pt x="886571" y="28327"/>
                    <a:pt x="829957" y="44652"/>
                    <a:pt x="829957" y="44652"/>
                  </a:cubicBezTo>
                  <a:lnTo>
                    <a:pt x="829957" y="105870"/>
                  </a:lnTo>
                  <a:cubicBezTo>
                    <a:pt x="849938" y="97947"/>
                    <a:pt x="857710" y="91704"/>
                    <a:pt x="867701" y="82822"/>
                  </a:cubicBezTo>
                  <a:moveTo>
                    <a:pt x="830328" y="112352"/>
                  </a:moveTo>
                  <a:lnTo>
                    <a:pt x="830328" y="169729"/>
                  </a:lnTo>
                  <a:lnTo>
                    <a:pt x="773342" y="169729"/>
                  </a:lnTo>
                  <a:lnTo>
                    <a:pt x="773342" y="9843"/>
                  </a:lnTo>
                  <a:lnTo>
                    <a:pt x="829954" y="9843"/>
                  </a:lnTo>
                  <a:lnTo>
                    <a:pt x="829954" y="23767"/>
                  </a:lnTo>
                  <a:cubicBezTo>
                    <a:pt x="829954" y="23767"/>
                    <a:pt x="885089" y="10084"/>
                    <a:pt x="922465" y="5040"/>
                  </a:cubicBezTo>
                  <a:cubicBezTo>
                    <a:pt x="959834" y="0"/>
                    <a:pt x="981295" y="0"/>
                    <a:pt x="990178" y="0"/>
                  </a:cubicBezTo>
                  <a:cubicBezTo>
                    <a:pt x="999054" y="0"/>
                    <a:pt x="1035694" y="2641"/>
                    <a:pt x="1056412" y="7683"/>
                  </a:cubicBezTo>
                  <a:cubicBezTo>
                    <a:pt x="1077133" y="12723"/>
                    <a:pt x="1091934" y="22807"/>
                    <a:pt x="1097854" y="33610"/>
                  </a:cubicBezTo>
                  <a:cubicBezTo>
                    <a:pt x="1103775" y="44413"/>
                    <a:pt x="1104143" y="73939"/>
                    <a:pt x="1104143" y="87625"/>
                  </a:cubicBezTo>
                  <a:cubicBezTo>
                    <a:pt x="1104143" y="101308"/>
                    <a:pt x="1102667" y="143317"/>
                    <a:pt x="1100445" y="151480"/>
                  </a:cubicBezTo>
                  <a:cubicBezTo>
                    <a:pt x="1098226" y="159645"/>
                    <a:pt x="1093038" y="169006"/>
                    <a:pt x="1081939" y="174289"/>
                  </a:cubicBezTo>
                  <a:cubicBezTo>
                    <a:pt x="1070844" y="179570"/>
                    <a:pt x="1054929" y="178367"/>
                    <a:pt x="1040500" y="176450"/>
                  </a:cubicBezTo>
                  <a:cubicBezTo>
                    <a:pt x="1026065" y="174528"/>
                    <a:pt x="1009045" y="170446"/>
                    <a:pt x="994613" y="165408"/>
                  </a:cubicBezTo>
                  <a:lnTo>
                    <a:pt x="994613" y="149560"/>
                  </a:lnTo>
                  <a:cubicBezTo>
                    <a:pt x="994613" y="149560"/>
                    <a:pt x="1008670" y="156042"/>
                    <a:pt x="1022734" y="156042"/>
                  </a:cubicBezTo>
                  <a:cubicBezTo>
                    <a:pt x="1036802" y="156042"/>
                    <a:pt x="1047904" y="150522"/>
                    <a:pt x="1047904" y="138277"/>
                  </a:cubicBezTo>
                  <a:cubicBezTo>
                    <a:pt x="1047904" y="126035"/>
                    <a:pt x="1049745" y="73461"/>
                    <a:pt x="1048269" y="51855"/>
                  </a:cubicBezTo>
                  <a:cubicBezTo>
                    <a:pt x="1039021" y="61455"/>
                    <a:pt x="1019776" y="78499"/>
                    <a:pt x="1011267" y="84742"/>
                  </a:cubicBezTo>
                  <a:cubicBezTo>
                    <a:pt x="1022734" y="90023"/>
                    <a:pt x="1036433" y="98188"/>
                    <a:pt x="1044570" y="104428"/>
                  </a:cubicBezTo>
                  <a:cubicBezTo>
                    <a:pt x="1033840" y="110669"/>
                    <a:pt x="1004978" y="126035"/>
                    <a:pt x="1004978" y="126035"/>
                  </a:cubicBezTo>
                  <a:cubicBezTo>
                    <a:pt x="1004978" y="126035"/>
                    <a:pt x="987955" y="109227"/>
                    <a:pt x="983886" y="106109"/>
                  </a:cubicBezTo>
                  <a:cubicBezTo>
                    <a:pt x="979444" y="109468"/>
                    <a:pt x="952062" y="129153"/>
                    <a:pt x="909140" y="145478"/>
                  </a:cubicBezTo>
                  <a:cubicBezTo>
                    <a:pt x="901743" y="138518"/>
                    <a:pt x="891378" y="129876"/>
                    <a:pt x="891378" y="129876"/>
                  </a:cubicBezTo>
                  <a:cubicBezTo>
                    <a:pt x="891378" y="129876"/>
                    <a:pt x="923573" y="122675"/>
                    <a:pt x="962793" y="88824"/>
                  </a:cubicBezTo>
                  <a:cubicBezTo>
                    <a:pt x="954285" y="83061"/>
                    <a:pt x="941703" y="72497"/>
                    <a:pt x="930604" y="67698"/>
                  </a:cubicBezTo>
                  <a:cubicBezTo>
                    <a:pt x="926160" y="71780"/>
                    <a:pt x="913207" y="80662"/>
                    <a:pt x="913207" y="80662"/>
                  </a:cubicBezTo>
                  <a:cubicBezTo>
                    <a:pt x="913207" y="80662"/>
                    <a:pt x="925055" y="86423"/>
                    <a:pt x="933563" y="96505"/>
                  </a:cubicBezTo>
                  <a:cubicBezTo>
                    <a:pt x="926160" y="101308"/>
                    <a:pt x="903223" y="116673"/>
                    <a:pt x="903223" y="116673"/>
                  </a:cubicBezTo>
                  <a:lnTo>
                    <a:pt x="884714" y="98188"/>
                  </a:lnTo>
                  <a:cubicBezTo>
                    <a:pt x="884714" y="98188"/>
                    <a:pt x="864367" y="112111"/>
                    <a:pt x="845494" y="120992"/>
                  </a:cubicBezTo>
                  <a:cubicBezTo>
                    <a:pt x="836249" y="115231"/>
                    <a:pt x="830325" y="112352"/>
                    <a:pt x="830325" y="112352"/>
                  </a:cubicBezTo>
                  <a:moveTo>
                    <a:pt x="0" y="224255"/>
                  </a:moveTo>
                  <a:cubicBezTo>
                    <a:pt x="0" y="224255"/>
                    <a:pt x="5514" y="211209"/>
                    <a:pt x="27090" y="211732"/>
                  </a:cubicBezTo>
                  <a:cubicBezTo>
                    <a:pt x="48667" y="212258"/>
                    <a:pt x="64562" y="212995"/>
                    <a:pt x="77054" y="212995"/>
                  </a:cubicBezTo>
                  <a:cubicBezTo>
                    <a:pt x="89543" y="212995"/>
                    <a:pt x="117930" y="211209"/>
                    <a:pt x="121010" y="210467"/>
                  </a:cubicBezTo>
                  <a:cubicBezTo>
                    <a:pt x="119550" y="214360"/>
                    <a:pt x="112742" y="221835"/>
                    <a:pt x="102684" y="221835"/>
                  </a:cubicBezTo>
                  <a:lnTo>
                    <a:pt x="79808" y="221835"/>
                  </a:lnTo>
                  <a:cubicBezTo>
                    <a:pt x="79808" y="221835"/>
                    <a:pt x="74457" y="221731"/>
                    <a:pt x="74457" y="226044"/>
                  </a:cubicBezTo>
                  <a:lnTo>
                    <a:pt x="74457" y="277506"/>
                  </a:lnTo>
                  <a:cubicBezTo>
                    <a:pt x="74457" y="277506"/>
                    <a:pt x="75917" y="284559"/>
                    <a:pt x="86459" y="282874"/>
                  </a:cubicBezTo>
                  <a:cubicBezTo>
                    <a:pt x="83055" y="288872"/>
                    <a:pt x="74291" y="292348"/>
                    <a:pt x="64076" y="292348"/>
                  </a:cubicBezTo>
                  <a:cubicBezTo>
                    <a:pt x="53861" y="292348"/>
                    <a:pt x="43799" y="288135"/>
                    <a:pt x="43799" y="282347"/>
                  </a:cubicBezTo>
                  <a:lnTo>
                    <a:pt x="43799" y="225203"/>
                  </a:lnTo>
                  <a:cubicBezTo>
                    <a:pt x="43799" y="222255"/>
                    <a:pt x="43149" y="221517"/>
                    <a:pt x="35038" y="221307"/>
                  </a:cubicBezTo>
                  <a:cubicBezTo>
                    <a:pt x="30171" y="221181"/>
                    <a:pt x="20795" y="220884"/>
                    <a:pt x="12655" y="221517"/>
                  </a:cubicBezTo>
                  <a:cubicBezTo>
                    <a:pt x="7397" y="221924"/>
                    <a:pt x="3247" y="223181"/>
                    <a:pt x="0" y="224255"/>
                  </a:cubicBezTo>
                  <a:moveTo>
                    <a:pt x="153298" y="255090"/>
                  </a:moveTo>
                  <a:cubicBezTo>
                    <a:pt x="143083" y="255090"/>
                    <a:pt x="134805" y="261405"/>
                    <a:pt x="134805" y="269194"/>
                  </a:cubicBezTo>
                  <a:cubicBezTo>
                    <a:pt x="134805" y="276983"/>
                    <a:pt x="143083" y="283294"/>
                    <a:pt x="153298" y="283294"/>
                  </a:cubicBezTo>
                  <a:cubicBezTo>
                    <a:pt x="163513" y="283294"/>
                    <a:pt x="171791" y="276983"/>
                    <a:pt x="171791" y="269194"/>
                  </a:cubicBezTo>
                  <a:cubicBezTo>
                    <a:pt x="171791" y="261405"/>
                    <a:pt x="163513" y="255090"/>
                    <a:pt x="153298" y="255090"/>
                  </a:cubicBezTo>
                  <a:moveTo>
                    <a:pt x="114692" y="237832"/>
                  </a:moveTo>
                  <a:cubicBezTo>
                    <a:pt x="115653" y="235657"/>
                    <a:pt x="117446" y="231938"/>
                    <a:pt x="124587" y="229306"/>
                  </a:cubicBezTo>
                  <a:cubicBezTo>
                    <a:pt x="132497" y="226387"/>
                    <a:pt x="144210" y="226254"/>
                    <a:pt x="148431" y="226254"/>
                  </a:cubicBezTo>
                  <a:cubicBezTo>
                    <a:pt x="152648" y="226254"/>
                    <a:pt x="165953" y="226784"/>
                    <a:pt x="170004" y="227519"/>
                  </a:cubicBezTo>
                  <a:cubicBezTo>
                    <a:pt x="174061" y="228255"/>
                    <a:pt x="197254" y="230573"/>
                    <a:pt x="197254" y="247093"/>
                  </a:cubicBezTo>
                  <a:lnTo>
                    <a:pt x="197254" y="278244"/>
                  </a:lnTo>
                  <a:cubicBezTo>
                    <a:pt x="197254" y="278244"/>
                    <a:pt x="198231" y="284769"/>
                    <a:pt x="208449" y="282665"/>
                  </a:cubicBezTo>
                  <a:cubicBezTo>
                    <a:pt x="206989" y="289084"/>
                    <a:pt x="197254" y="292346"/>
                    <a:pt x="190283" y="292346"/>
                  </a:cubicBezTo>
                  <a:cubicBezTo>
                    <a:pt x="183306" y="292346"/>
                    <a:pt x="171954" y="289608"/>
                    <a:pt x="171954" y="284032"/>
                  </a:cubicBezTo>
                  <a:cubicBezTo>
                    <a:pt x="171954" y="284032"/>
                    <a:pt x="167407" y="293397"/>
                    <a:pt x="143077" y="293293"/>
                  </a:cubicBezTo>
                  <a:cubicBezTo>
                    <a:pt x="118746" y="293189"/>
                    <a:pt x="105605" y="283716"/>
                    <a:pt x="105605" y="269614"/>
                  </a:cubicBezTo>
                  <a:cubicBezTo>
                    <a:pt x="105605" y="255512"/>
                    <a:pt x="121340" y="245726"/>
                    <a:pt x="144540" y="245726"/>
                  </a:cubicBezTo>
                  <a:cubicBezTo>
                    <a:pt x="152324" y="245726"/>
                    <a:pt x="166113" y="247725"/>
                    <a:pt x="171954" y="253725"/>
                  </a:cubicBezTo>
                  <a:cubicBezTo>
                    <a:pt x="172005" y="246360"/>
                    <a:pt x="169908" y="236336"/>
                    <a:pt x="152456" y="235283"/>
                  </a:cubicBezTo>
                  <a:cubicBezTo>
                    <a:pt x="143496" y="234913"/>
                    <a:pt x="125567" y="235162"/>
                    <a:pt x="114692" y="237832"/>
                  </a:cubicBezTo>
                  <a:moveTo>
                    <a:pt x="505538" y="255090"/>
                  </a:moveTo>
                  <a:cubicBezTo>
                    <a:pt x="495323" y="255090"/>
                    <a:pt x="487045" y="261405"/>
                    <a:pt x="487045" y="269194"/>
                  </a:cubicBezTo>
                  <a:cubicBezTo>
                    <a:pt x="487045" y="276983"/>
                    <a:pt x="495323" y="283294"/>
                    <a:pt x="505538" y="283294"/>
                  </a:cubicBezTo>
                  <a:cubicBezTo>
                    <a:pt x="515753" y="283294"/>
                    <a:pt x="524030" y="276983"/>
                    <a:pt x="524030" y="269194"/>
                  </a:cubicBezTo>
                  <a:cubicBezTo>
                    <a:pt x="524030" y="261405"/>
                    <a:pt x="515753" y="255090"/>
                    <a:pt x="505538" y="255090"/>
                  </a:cubicBezTo>
                  <a:moveTo>
                    <a:pt x="466929" y="237832"/>
                  </a:moveTo>
                  <a:cubicBezTo>
                    <a:pt x="467890" y="235657"/>
                    <a:pt x="469689" y="231938"/>
                    <a:pt x="476824" y="229306"/>
                  </a:cubicBezTo>
                  <a:cubicBezTo>
                    <a:pt x="484733" y="226387"/>
                    <a:pt x="496453" y="226254"/>
                    <a:pt x="500670" y="226254"/>
                  </a:cubicBezTo>
                  <a:cubicBezTo>
                    <a:pt x="504888" y="226254"/>
                    <a:pt x="518193" y="226784"/>
                    <a:pt x="522243" y="227519"/>
                  </a:cubicBezTo>
                  <a:cubicBezTo>
                    <a:pt x="526297" y="228255"/>
                    <a:pt x="549494" y="230573"/>
                    <a:pt x="549494" y="247093"/>
                  </a:cubicBezTo>
                  <a:lnTo>
                    <a:pt x="549494" y="278244"/>
                  </a:lnTo>
                  <a:cubicBezTo>
                    <a:pt x="549494" y="278244"/>
                    <a:pt x="550471" y="284769"/>
                    <a:pt x="560686" y="282665"/>
                  </a:cubicBezTo>
                  <a:cubicBezTo>
                    <a:pt x="559229" y="289084"/>
                    <a:pt x="549494" y="292346"/>
                    <a:pt x="542523" y="292346"/>
                  </a:cubicBezTo>
                  <a:cubicBezTo>
                    <a:pt x="535545" y="292346"/>
                    <a:pt x="524194" y="289608"/>
                    <a:pt x="524194" y="284032"/>
                  </a:cubicBezTo>
                  <a:cubicBezTo>
                    <a:pt x="524194" y="284032"/>
                    <a:pt x="519646" y="293397"/>
                    <a:pt x="495319" y="293293"/>
                  </a:cubicBezTo>
                  <a:cubicBezTo>
                    <a:pt x="470983" y="293189"/>
                    <a:pt x="457844" y="283716"/>
                    <a:pt x="457844" y="269614"/>
                  </a:cubicBezTo>
                  <a:cubicBezTo>
                    <a:pt x="457844" y="255512"/>
                    <a:pt x="473580" y="245726"/>
                    <a:pt x="496780" y="245726"/>
                  </a:cubicBezTo>
                  <a:cubicBezTo>
                    <a:pt x="504564" y="245726"/>
                    <a:pt x="518353" y="247725"/>
                    <a:pt x="524194" y="253725"/>
                  </a:cubicBezTo>
                  <a:cubicBezTo>
                    <a:pt x="524245" y="246360"/>
                    <a:pt x="522147" y="236336"/>
                    <a:pt x="504695" y="235283"/>
                  </a:cubicBezTo>
                  <a:cubicBezTo>
                    <a:pt x="495736" y="234913"/>
                    <a:pt x="477807" y="235162"/>
                    <a:pt x="466932" y="237832"/>
                  </a:cubicBezTo>
                  <a:moveTo>
                    <a:pt x="269447" y="236253"/>
                  </a:moveTo>
                  <a:cubicBezTo>
                    <a:pt x="258425" y="236253"/>
                    <a:pt x="249498" y="246852"/>
                    <a:pt x="249498" y="259930"/>
                  </a:cubicBezTo>
                  <a:cubicBezTo>
                    <a:pt x="249498" y="273008"/>
                    <a:pt x="258425" y="283610"/>
                    <a:pt x="269447" y="283610"/>
                  </a:cubicBezTo>
                  <a:cubicBezTo>
                    <a:pt x="280469" y="283610"/>
                    <a:pt x="289397" y="273008"/>
                    <a:pt x="289397" y="259930"/>
                  </a:cubicBezTo>
                  <a:cubicBezTo>
                    <a:pt x="289397" y="246852"/>
                    <a:pt x="280463" y="236253"/>
                    <a:pt x="269447" y="236253"/>
                  </a:cubicBezTo>
                  <a:moveTo>
                    <a:pt x="320058" y="259930"/>
                  </a:moveTo>
                  <a:cubicBezTo>
                    <a:pt x="320058" y="278707"/>
                    <a:pt x="297396" y="293925"/>
                    <a:pt x="269447" y="293925"/>
                  </a:cubicBezTo>
                  <a:cubicBezTo>
                    <a:pt x="241492" y="293925"/>
                    <a:pt x="218837" y="278707"/>
                    <a:pt x="218837" y="259930"/>
                  </a:cubicBezTo>
                  <a:cubicBezTo>
                    <a:pt x="218837" y="241158"/>
                    <a:pt x="241496" y="225938"/>
                    <a:pt x="269447" y="225938"/>
                  </a:cubicBezTo>
                  <a:cubicBezTo>
                    <a:pt x="297399" y="225938"/>
                    <a:pt x="320058" y="241158"/>
                    <a:pt x="320058" y="259930"/>
                  </a:cubicBezTo>
                  <a:moveTo>
                    <a:pt x="620685" y="236253"/>
                  </a:moveTo>
                  <a:cubicBezTo>
                    <a:pt x="609666" y="236253"/>
                    <a:pt x="600735" y="246852"/>
                    <a:pt x="600735" y="259930"/>
                  </a:cubicBezTo>
                  <a:cubicBezTo>
                    <a:pt x="600735" y="273008"/>
                    <a:pt x="609666" y="283610"/>
                    <a:pt x="620685" y="283610"/>
                  </a:cubicBezTo>
                  <a:cubicBezTo>
                    <a:pt x="631704" y="283610"/>
                    <a:pt x="640634" y="273008"/>
                    <a:pt x="640634" y="259930"/>
                  </a:cubicBezTo>
                  <a:cubicBezTo>
                    <a:pt x="640634" y="246852"/>
                    <a:pt x="631704" y="236253"/>
                    <a:pt x="620685" y="236253"/>
                  </a:cubicBezTo>
                  <a:moveTo>
                    <a:pt x="671295" y="259930"/>
                  </a:moveTo>
                  <a:cubicBezTo>
                    <a:pt x="671295" y="278707"/>
                    <a:pt x="648637" y="293925"/>
                    <a:pt x="620685" y="293925"/>
                  </a:cubicBezTo>
                  <a:cubicBezTo>
                    <a:pt x="592733" y="293925"/>
                    <a:pt x="570074" y="278707"/>
                    <a:pt x="570074" y="259930"/>
                  </a:cubicBezTo>
                  <a:cubicBezTo>
                    <a:pt x="570074" y="241158"/>
                    <a:pt x="592733" y="225938"/>
                    <a:pt x="620685" y="225938"/>
                  </a:cubicBezTo>
                  <a:cubicBezTo>
                    <a:pt x="648637" y="225938"/>
                    <a:pt x="671295" y="241158"/>
                    <a:pt x="671295" y="259930"/>
                  </a:cubicBezTo>
                  <a:moveTo>
                    <a:pt x="880862" y="236253"/>
                  </a:moveTo>
                  <a:cubicBezTo>
                    <a:pt x="869843" y="236253"/>
                    <a:pt x="860912" y="246852"/>
                    <a:pt x="860912" y="259930"/>
                  </a:cubicBezTo>
                  <a:cubicBezTo>
                    <a:pt x="860912" y="273008"/>
                    <a:pt x="869843" y="283610"/>
                    <a:pt x="880862" y="283610"/>
                  </a:cubicBezTo>
                  <a:cubicBezTo>
                    <a:pt x="891881" y="283610"/>
                    <a:pt x="900811" y="273008"/>
                    <a:pt x="900811" y="259930"/>
                  </a:cubicBezTo>
                  <a:cubicBezTo>
                    <a:pt x="900811" y="246852"/>
                    <a:pt x="891881" y="236253"/>
                    <a:pt x="880862" y="236253"/>
                  </a:cubicBezTo>
                  <a:moveTo>
                    <a:pt x="931472" y="259930"/>
                  </a:moveTo>
                  <a:cubicBezTo>
                    <a:pt x="931472" y="278707"/>
                    <a:pt x="908814" y="293925"/>
                    <a:pt x="880862" y="293925"/>
                  </a:cubicBezTo>
                  <a:cubicBezTo>
                    <a:pt x="852910" y="293925"/>
                    <a:pt x="830251" y="278707"/>
                    <a:pt x="830251" y="259930"/>
                  </a:cubicBezTo>
                  <a:cubicBezTo>
                    <a:pt x="830251" y="241158"/>
                    <a:pt x="852910" y="225938"/>
                    <a:pt x="880862" y="225938"/>
                  </a:cubicBezTo>
                  <a:cubicBezTo>
                    <a:pt x="908814" y="225938"/>
                    <a:pt x="931472" y="241158"/>
                    <a:pt x="931472" y="259930"/>
                  </a:cubicBezTo>
                  <a:moveTo>
                    <a:pt x="369067" y="246555"/>
                  </a:moveTo>
                  <a:cubicBezTo>
                    <a:pt x="366035" y="252588"/>
                    <a:pt x="367652" y="269121"/>
                    <a:pt x="369067" y="272271"/>
                  </a:cubicBezTo>
                  <a:cubicBezTo>
                    <a:pt x="370483" y="275420"/>
                    <a:pt x="375740" y="283292"/>
                    <a:pt x="389289" y="283292"/>
                  </a:cubicBezTo>
                  <a:cubicBezTo>
                    <a:pt x="402841" y="283292"/>
                    <a:pt x="407490" y="274633"/>
                    <a:pt x="408502" y="271745"/>
                  </a:cubicBezTo>
                  <a:cubicBezTo>
                    <a:pt x="409514" y="268862"/>
                    <a:pt x="411534" y="261250"/>
                    <a:pt x="407894" y="248130"/>
                  </a:cubicBezTo>
                  <a:cubicBezTo>
                    <a:pt x="404256" y="235013"/>
                    <a:pt x="388885" y="236062"/>
                    <a:pt x="388885" y="236062"/>
                  </a:cubicBezTo>
                  <a:cubicBezTo>
                    <a:pt x="377764" y="236195"/>
                    <a:pt x="372103" y="240524"/>
                    <a:pt x="369070" y="246555"/>
                  </a:cubicBezTo>
                  <a:moveTo>
                    <a:pt x="328422" y="213232"/>
                  </a:moveTo>
                  <a:cubicBezTo>
                    <a:pt x="328422" y="213232"/>
                    <a:pt x="330442" y="203526"/>
                    <a:pt x="347635" y="203526"/>
                  </a:cubicBezTo>
                  <a:cubicBezTo>
                    <a:pt x="364821" y="203526"/>
                    <a:pt x="368260" y="210610"/>
                    <a:pt x="368260" y="212447"/>
                  </a:cubicBezTo>
                  <a:lnTo>
                    <a:pt x="368260" y="234223"/>
                  </a:lnTo>
                  <a:cubicBezTo>
                    <a:pt x="368260" y="234223"/>
                    <a:pt x="375542" y="227139"/>
                    <a:pt x="397784" y="227139"/>
                  </a:cubicBezTo>
                  <a:cubicBezTo>
                    <a:pt x="420027" y="227139"/>
                    <a:pt x="440450" y="237377"/>
                    <a:pt x="440450" y="256660"/>
                  </a:cubicBezTo>
                  <a:cubicBezTo>
                    <a:pt x="440450" y="256660"/>
                    <a:pt x="445106" y="292736"/>
                    <a:pt x="396571" y="292736"/>
                  </a:cubicBezTo>
                  <a:cubicBezTo>
                    <a:pt x="380797" y="292736"/>
                    <a:pt x="371699" y="289327"/>
                    <a:pt x="367047" y="284341"/>
                  </a:cubicBezTo>
                  <a:cubicBezTo>
                    <a:pt x="364014" y="289460"/>
                    <a:pt x="356934" y="292344"/>
                    <a:pt x="348442" y="292344"/>
                  </a:cubicBezTo>
                  <a:cubicBezTo>
                    <a:pt x="339950" y="292344"/>
                    <a:pt x="329837" y="288937"/>
                    <a:pt x="329837" y="282766"/>
                  </a:cubicBezTo>
                  <a:cubicBezTo>
                    <a:pt x="333478" y="283030"/>
                    <a:pt x="340353" y="282897"/>
                    <a:pt x="340353" y="277124"/>
                  </a:cubicBezTo>
                  <a:lnTo>
                    <a:pt x="340353" y="217827"/>
                  </a:lnTo>
                  <a:cubicBezTo>
                    <a:pt x="340353" y="217827"/>
                    <a:pt x="339546" y="213232"/>
                    <a:pt x="328422" y="213232"/>
                  </a:cubicBezTo>
                  <a:moveTo>
                    <a:pt x="712623" y="283946"/>
                  </a:moveTo>
                  <a:cubicBezTo>
                    <a:pt x="712623" y="288947"/>
                    <a:pt x="706285" y="292998"/>
                    <a:pt x="698469" y="292998"/>
                  </a:cubicBezTo>
                  <a:cubicBezTo>
                    <a:pt x="690652" y="292998"/>
                    <a:pt x="684315" y="288947"/>
                    <a:pt x="684315" y="283946"/>
                  </a:cubicBezTo>
                  <a:cubicBezTo>
                    <a:pt x="684315" y="278948"/>
                    <a:pt x="690652" y="274897"/>
                    <a:pt x="698469" y="274897"/>
                  </a:cubicBezTo>
                  <a:cubicBezTo>
                    <a:pt x="706285" y="274897"/>
                    <a:pt x="712623" y="278948"/>
                    <a:pt x="712623" y="283946"/>
                  </a:cubicBezTo>
                  <a:moveTo>
                    <a:pt x="815960" y="283030"/>
                  </a:moveTo>
                  <a:cubicBezTo>
                    <a:pt x="815960" y="283030"/>
                    <a:pt x="810901" y="279490"/>
                    <a:pt x="806251" y="279619"/>
                  </a:cubicBezTo>
                  <a:cubicBezTo>
                    <a:pt x="801602" y="279748"/>
                    <a:pt x="799181" y="280799"/>
                    <a:pt x="796548" y="281456"/>
                  </a:cubicBezTo>
                  <a:cubicBezTo>
                    <a:pt x="793916" y="282110"/>
                    <a:pt x="788255" y="283421"/>
                    <a:pt x="783195" y="283421"/>
                  </a:cubicBezTo>
                  <a:cubicBezTo>
                    <a:pt x="778146" y="283421"/>
                    <a:pt x="768843" y="282112"/>
                    <a:pt x="761965" y="275287"/>
                  </a:cubicBezTo>
                  <a:cubicBezTo>
                    <a:pt x="755023" y="268396"/>
                    <a:pt x="755087" y="254953"/>
                    <a:pt x="757315" y="249312"/>
                  </a:cubicBezTo>
                  <a:cubicBezTo>
                    <a:pt x="759541" y="243668"/>
                    <a:pt x="764796" y="239340"/>
                    <a:pt x="770861" y="236847"/>
                  </a:cubicBezTo>
                  <a:cubicBezTo>
                    <a:pt x="776929" y="234358"/>
                    <a:pt x="788457" y="235274"/>
                    <a:pt x="792504" y="237373"/>
                  </a:cubicBezTo>
                  <a:cubicBezTo>
                    <a:pt x="796545" y="239471"/>
                    <a:pt x="798364" y="243406"/>
                    <a:pt x="805848" y="243406"/>
                  </a:cubicBezTo>
                  <a:cubicBezTo>
                    <a:pt x="813328" y="243406"/>
                    <a:pt x="817571" y="237637"/>
                    <a:pt x="816364" y="233700"/>
                  </a:cubicBezTo>
                  <a:cubicBezTo>
                    <a:pt x="816364" y="233700"/>
                    <a:pt x="804230" y="227276"/>
                    <a:pt x="779157" y="227139"/>
                  </a:cubicBezTo>
                  <a:cubicBezTo>
                    <a:pt x="755698" y="227010"/>
                    <a:pt x="742352" y="235272"/>
                    <a:pt x="738105" y="238553"/>
                  </a:cubicBezTo>
                  <a:cubicBezTo>
                    <a:pt x="733856" y="241833"/>
                    <a:pt x="725771" y="249703"/>
                    <a:pt x="725771" y="260200"/>
                  </a:cubicBezTo>
                  <a:cubicBezTo>
                    <a:pt x="725771" y="270696"/>
                    <a:pt x="733859" y="281323"/>
                    <a:pt x="743565" y="286178"/>
                  </a:cubicBezTo>
                  <a:cubicBezTo>
                    <a:pt x="753207" y="290998"/>
                    <a:pt x="767425" y="293393"/>
                    <a:pt x="777941" y="293393"/>
                  </a:cubicBezTo>
                  <a:cubicBezTo>
                    <a:pt x="788457" y="293393"/>
                    <a:pt x="804634" y="291033"/>
                    <a:pt x="815960" y="283030"/>
                  </a:cubicBezTo>
                  <a:moveTo>
                    <a:pt x="940935" y="237111"/>
                  </a:moveTo>
                  <a:cubicBezTo>
                    <a:pt x="940935" y="237111"/>
                    <a:pt x="943160" y="227272"/>
                    <a:pt x="960548" y="227272"/>
                  </a:cubicBezTo>
                  <a:cubicBezTo>
                    <a:pt x="974907" y="227272"/>
                    <a:pt x="978749" y="234227"/>
                    <a:pt x="978749" y="234227"/>
                  </a:cubicBezTo>
                  <a:cubicBezTo>
                    <a:pt x="978749" y="234227"/>
                    <a:pt x="987651" y="226615"/>
                    <a:pt x="1006250" y="226615"/>
                  </a:cubicBezTo>
                  <a:cubicBezTo>
                    <a:pt x="1024854" y="226615"/>
                    <a:pt x="1033353" y="232389"/>
                    <a:pt x="1036789" y="235405"/>
                  </a:cubicBezTo>
                  <a:cubicBezTo>
                    <a:pt x="1042854" y="231601"/>
                    <a:pt x="1049124" y="226748"/>
                    <a:pt x="1066108" y="226748"/>
                  </a:cubicBezTo>
                  <a:cubicBezTo>
                    <a:pt x="1083095" y="226748"/>
                    <a:pt x="1097454" y="230554"/>
                    <a:pt x="1099071" y="241573"/>
                  </a:cubicBezTo>
                  <a:cubicBezTo>
                    <a:pt x="1100688" y="252593"/>
                    <a:pt x="1100083" y="279617"/>
                    <a:pt x="1100083" y="279617"/>
                  </a:cubicBezTo>
                  <a:cubicBezTo>
                    <a:pt x="1100083" y="279617"/>
                    <a:pt x="1101492" y="284867"/>
                    <a:pt x="1110394" y="282636"/>
                  </a:cubicBezTo>
                  <a:cubicBezTo>
                    <a:pt x="1111201" y="288540"/>
                    <a:pt x="1101697" y="292346"/>
                    <a:pt x="1092193" y="292346"/>
                  </a:cubicBezTo>
                  <a:cubicBezTo>
                    <a:pt x="1082689" y="292346"/>
                    <a:pt x="1073185" y="288673"/>
                    <a:pt x="1073185" y="280932"/>
                  </a:cubicBezTo>
                  <a:lnTo>
                    <a:pt x="1073185" y="244066"/>
                  </a:lnTo>
                  <a:cubicBezTo>
                    <a:pt x="1073185" y="244066"/>
                    <a:pt x="1073393" y="235538"/>
                    <a:pt x="1057818" y="235538"/>
                  </a:cubicBezTo>
                  <a:cubicBezTo>
                    <a:pt x="1042248" y="235538"/>
                    <a:pt x="1040625" y="244850"/>
                    <a:pt x="1040625" y="247737"/>
                  </a:cubicBezTo>
                  <a:lnTo>
                    <a:pt x="1040625" y="291951"/>
                  </a:lnTo>
                  <a:lnTo>
                    <a:pt x="1012926" y="291951"/>
                  </a:lnTo>
                  <a:lnTo>
                    <a:pt x="1012926" y="244195"/>
                  </a:lnTo>
                  <a:cubicBezTo>
                    <a:pt x="1012926" y="244195"/>
                    <a:pt x="1012724" y="235407"/>
                    <a:pt x="998366" y="235407"/>
                  </a:cubicBezTo>
                  <a:cubicBezTo>
                    <a:pt x="984007" y="235407"/>
                    <a:pt x="980165" y="243146"/>
                    <a:pt x="980165" y="246952"/>
                  </a:cubicBezTo>
                  <a:lnTo>
                    <a:pt x="980165" y="291558"/>
                  </a:lnTo>
                  <a:lnTo>
                    <a:pt x="952668" y="291558"/>
                  </a:lnTo>
                  <a:lnTo>
                    <a:pt x="952668" y="242623"/>
                  </a:lnTo>
                  <a:cubicBezTo>
                    <a:pt x="952668" y="242623"/>
                    <a:pt x="953269" y="237244"/>
                    <a:pt x="940935" y="237111"/>
                  </a:cubicBezTo>
                </a:path>
              </a:pathLst>
            </a:custGeom>
            <a:solidFill>
              <a:srgbClr val="FF4200"/>
            </a:solidFill>
            <a:ln w="3187" cap="flat">
              <a:noFill/>
              <a:prstDash val="solid"/>
              <a:miter/>
            </a:ln>
          </p:spPr>
          <p:txBody>
            <a:bodyPr rtlCol="0" anchor="ctr"/>
            <a:lstStyle/>
            <a:p>
              <a:endParaRPr lang="en-US"/>
            </a:p>
          </p:txBody>
        </p:sp>
      </p:grpSp>
      <p:cxnSp>
        <p:nvCxnSpPr>
          <p:cNvPr id="55" name="Straight Connector 54">
            <a:extLst>
              <a:ext uri="{FF2B5EF4-FFF2-40B4-BE49-F238E27FC236}">
                <a16:creationId xmlns:a16="http://schemas.microsoft.com/office/drawing/2014/main" id="{94150DAC-968F-4FDA-9136-E5A168A3592D}"/>
              </a:ext>
            </a:extLst>
          </p:cNvPr>
          <p:cNvCxnSpPr/>
          <p:nvPr>
            <p:custDataLst>
              <p:tags r:id="rId32"/>
            </p:custDataLst>
          </p:nvPr>
        </p:nvCxnSpPr>
        <p:spPr>
          <a:xfrm>
            <a:off x="1238796" y="1900826"/>
            <a:ext cx="1077975"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D50C12A-2760-4E7E-A1D6-F5699B529518}"/>
              </a:ext>
            </a:extLst>
          </p:cNvPr>
          <p:cNvCxnSpPr/>
          <p:nvPr>
            <p:custDataLst>
              <p:tags r:id="rId33"/>
            </p:custDataLst>
          </p:nvPr>
        </p:nvCxnSpPr>
        <p:spPr>
          <a:xfrm>
            <a:off x="3397905" y="1900826"/>
            <a:ext cx="1077975"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A677358-836B-44B4-9A65-68898870D191}"/>
              </a:ext>
            </a:extLst>
          </p:cNvPr>
          <p:cNvCxnSpPr/>
          <p:nvPr>
            <p:custDataLst>
              <p:tags r:id="rId34"/>
            </p:custDataLst>
          </p:nvPr>
        </p:nvCxnSpPr>
        <p:spPr>
          <a:xfrm>
            <a:off x="5557013" y="1900826"/>
            <a:ext cx="1077975"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C7BC54C-2D40-4852-A2E9-71B4AD1027B3}"/>
              </a:ext>
            </a:extLst>
          </p:cNvPr>
          <p:cNvCxnSpPr/>
          <p:nvPr>
            <p:custDataLst>
              <p:tags r:id="rId35"/>
            </p:custDataLst>
          </p:nvPr>
        </p:nvCxnSpPr>
        <p:spPr>
          <a:xfrm>
            <a:off x="7716122" y="1900826"/>
            <a:ext cx="1077975"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6549F5F-BBC5-49B8-837F-C2D5E1A57FF5}"/>
              </a:ext>
            </a:extLst>
          </p:cNvPr>
          <p:cNvCxnSpPr/>
          <p:nvPr>
            <p:custDataLst>
              <p:tags r:id="rId36"/>
            </p:custDataLst>
          </p:nvPr>
        </p:nvCxnSpPr>
        <p:spPr>
          <a:xfrm>
            <a:off x="9875230" y="1900826"/>
            <a:ext cx="1077975"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pic>
        <p:nvPicPr>
          <p:cNvPr id="60" name="Graphic 59">
            <a:extLst>
              <a:ext uri="{FF2B5EF4-FFF2-40B4-BE49-F238E27FC236}">
                <a16:creationId xmlns:a16="http://schemas.microsoft.com/office/drawing/2014/main" id="{E4C4FE0B-6B62-450C-9313-1B168288A142}"/>
              </a:ext>
            </a:extLst>
          </p:cNvPr>
          <p:cNvPicPr>
            <a:picLocks noChangeAspect="1"/>
          </p:cNvPicPr>
          <p:nvPr>
            <p:custDataLst>
              <p:tags r:id="rId37"/>
            </p:custDataLst>
          </p:nvPr>
        </p:nvPicPr>
        <p:blipFill>
          <a:blip r:embed="rId95">
            <a:extLst>
              <a:ext uri="{28A0092B-C50C-407E-A947-70E740481C1C}">
                <a14:useLocalDpi xmlns:a14="http://schemas.microsoft.com/office/drawing/2010/main"/>
              </a:ext>
              <a:ext uri="{96DAC541-7B7A-43D3-8B79-37D633B846F1}">
                <asvg:svgBlip xmlns="" xmlns:asvg="http://schemas.microsoft.com/office/drawing/2016/SVG/main" r:embed="rId96"/>
              </a:ext>
            </a:extLst>
          </a:blip>
          <a:stretch>
            <a:fillRect/>
          </a:stretch>
        </p:blipFill>
        <p:spPr>
          <a:xfrm>
            <a:off x="10007202" y="3188209"/>
            <a:ext cx="808632" cy="808632"/>
          </a:xfrm>
          <a:prstGeom prst="rect">
            <a:avLst/>
          </a:prstGeom>
        </p:spPr>
      </p:pic>
    </p:spTree>
    <p:extLst>
      <p:ext uri="{BB962C8B-B14F-4D97-AF65-F5344CB8AC3E}">
        <p14:creationId xmlns:p14="http://schemas.microsoft.com/office/powerpoint/2010/main" val="1652718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CD9B5A-4531-468F-8BC5-883D4FABB086}"/>
              </a:ext>
            </a:extLst>
          </p:cNvPr>
          <p:cNvSpPr>
            <a:spLocks noGrp="1"/>
          </p:cNvSpPr>
          <p:nvPr>
            <p:ph type="title"/>
          </p:nvPr>
        </p:nvSpPr>
        <p:spPr/>
        <p:txBody>
          <a:bodyPr/>
          <a:lstStyle/>
          <a:p>
            <a:r>
              <a:rPr lang="fi-FI" dirty="0">
                <a:solidFill>
                  <a:schemeClr val="accent1">
                    <a:lumMod val="75000"/>
                  </a:schemeClr>
                </a:solidFill>
              </a:rPr>
              <a:t>MySQL</a:t>
            </a:r>
            <a:r>
              <a:rPr lang="fi-FI" dirty="0"/>
              <a:t> </a:t>
            </a:r>
            <a:r>
              <a:rPr lang="fi-FI" dirty="0" smtClean="0"/>
              <a:t>também presente em plataformas </a:t>
            </a:r>
            <a:r>
              <a:rPr lang="fi-FI" dirty="0" smtClean="0">
                <a:solidFill>
                  <a:schemeClr val="accent1">
                    <a:lumMod val="75000"/>
                  </a:schemeClr>
                </a:solidFill>
              </a:rPr>
              <a:t>open source</a:t>
            </a:r>
            <a:endParaRPr lang="en-FI" dirty="0">
              <a:solidFill>
                <a:schemeClr val="accent1">
                  <a:lumMod val="75000"/>
                </a:schemeClr>
              </a:solidFill>
            </a:endParaRPr>
          </a:p>
        </p:txBody>
      </p:sp>
      <p:sp>
        <p:nvSpPr>
          <p:cNvPr id="4" name="Footer Placeholder 3">
            <a:extLst>
              <a:ext uri="{FF2B5EF4-FFF2-40B4-BE49-F238E27FC236}">
                <a16:creationId xmlns:a16="http://schemas.microsoft.com/office/drawing/2014/main" id="{1D5913FF-B52D-4E2D-8DAD-62F79DC413C8}"/>
              </a:ext>
            </a:extLst>
          </p:cNvPr>
          <p:cNvSpPr>
            <a:spLocks noGrp="1"/>
          </p:cNvSpPr>
          <p:nvPr>
            <p:ph type="ftr" sz="quarter" idx="15"/>
          </p:nvPr>
        </p:nvSpPr>
        <p:spPr/>
        <p:txBody>
          <a:bodyPr/>
          <a:lstStyle/>
          <a:p>
            <a:r>
              <a:rPr lang="en-US" smtClean="0"/>
              <a:t>Racing to the Cloud - Copyright © 2023, Oracle and/or its affiliates.  </a:t>
            </a:r>
            <a:endParaRPr lang="en-US" dirty="0"/>
          </a:p>
        </p:txBody>
      </p:sp>
      <p:sp>
        <p:nvSpPr>
          <p:cNvPr id="67" name="Rectangle 66">
            <a:extLst>
              <a:ext uri="{FF2B5EF4-FFF2-40B4-BE49-F238E27FC236}">
                <a16:creationId xmlns:a16="http://schemas.microsoft.com/office/drawing/2014/main" id="{A728F2E0-0F0E-4816-839F-EC1DEC22C556}"/>
              </a:ext>
            </a:extLst>
          </p:cNvPr>
          <p:cNvSpPr/>
          <p:nvPr>
            <p:custDataLst>
              <p:tags r:id="rId1"/>
            </p:custDataLst>
          </p:nvPr>
        </p:nvSpPr>
        <p:spPr>
          <a:xfrm>
            <a:off x="773114" y="1262063"/>
            <a:ext cx="3360724" cy="4979420"/>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b="1" dirty="0">
                <a:solidFill>
                  <a:srgbClr val="00758F"/>
                </a:solidFill>
              </a:rPr>
              <a:t>Custom Apps Development</a:t>
            </a:r>
          </a:p>
        </p:txBody>
      </p:sp>
      <p:cxnSp>
        <p:nvCxnSpPr>
          <p:cNvPr id="73" name="Straight Connector 72">
            <a:extLst>
              <a:ext uri="{FF2B5EF4-FFF2-40B4-BE49-F238E27FC236}">
                <a16:creationId xmlns:a16="http://schemas.microsoft.com/office/drawing/2014/main" id="{353A7FBD-DA6F-43E8-9C74-3F39907CC3FB}"/>
              </a:ext>
            </a:extLst>
          </p:cNvPr>
          <p:cNvCxnSpPr>
            <a:cxnSpLocks/>
          </p:cNvCxnSpPr>
          <p:nvPr>
            <p:custDataLst>
              <p:tags r:id="rId2"/>
            </p:custDataLst>
          </p:nvPr>
        </p:nvCxnSpPr>
        <p:spPr>
          <a:xfrm>
            <a:off x="901572" y="2183271"/>
            <a:ext cx="2716039"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C3C01F97-4D3E-42FD-832C-EB9E7ED0F8AE}"/>
              </a:ext>
            </a:extLst>
          </p:cNvPr>
          <p:cNvSpPr/>
          <p:nvPr>
            <p:custDataLst>
              <p:tags r:id="rId3"/>
            </p:custDataLst>
          </p:nvPr>
        </p:nvSpPr>
        <p:spPr>
          <a:xfrm>
            <a:off x="4356379" y="1262063"/>
            <a:ext cx="3360723" cy="4979420"/>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b="1" dirty="0">
                <a:solidFill>
                  <a:srgbClr val="00758F"/>
                </a:solidFill>
              </a:rPr>
              <a:t>Content management and eCommerce</a:t>
            </a:r>
          </a:p>
        </p:txBody>
      </p:sp>
      <p:cxnSp>
        <p:nvCxnSpPr>
          <p:cNvPr id="80" name="Straight Connector 79">
            <a:extLst>
              <a:ext uri="{FF2B5EF4-FFF2-40B4-BE49-F238E27FC236}">
                <a16:creationId xmlns:a16="http://schemas.microsoft.com/office/drawing/2014/main" id="{FA4B2CF9-156E-488D-822B-35EDC2BAC282}"/>
              </a:ext>
            </a:extLst>
          </p:cNvPr>
          <p:cNvCxnSpPr>
            <a:cxnSpLocks/>
          </p:cNvCxnSpPr>
          <p:nvPr>
            <p:custDataLst>
              <p:tags r:id="rId4"/>
            </p:custDataLst>
          </p:nvPr>
        </p:nvCxnSpPr>
        <p:spPr>
          <a:xfrm>
            <a:off x="4669666" y="2167001"/>
            <a:ext cx="2734147"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27A38F6A-7B48-4B01-8CA8-A89F3A49D475}"/>
              </a:ext>
            </a:extLst>
          </p:cNvPr>
          <p:cNvSpPr/>
          <p:nvPr>
            <p:custDataLst>
              <p:tags r:id="rId5"/>
            </p:custDataLst>
          </p:nvPr>
        </p:nvSpPr>
        <p:spPr>
          <a:xfrm>
            <a:off x="8030389" y="1262063"/>
            <a:ext cx="3425719" cy="5022230"/>
          </a:xfrm>
          <a:prstGeom prst="rect">
            <a:avLst/>
          </a:prstGeom>
          <a:solidFill>
            <a:schemeClr val="accent1">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rtlCol="0" anchor="t"/>
          <a:lstStyle/>
          <a:p>
            <a:pPr algn="ctr"/>
            <a:r>
              <a:rPr lang="en-US" b="1" dirty="0">
                <a:solidFill>
                  <a:srgbClr val="00758F"/>
                </a:solidFill>
              </a:rPr>
              <a:t>Learning platforms</a:t>
            </a:r>
          </a:p>
        </p:txBody>
      </p:sp>
      <p:cxnSp>
        <p:nvCxnSpPr>
          <p:cNvPr id="87" name="Straight Connector 86">
            <a:extLst>
              <a:ext uri="{FF2B5EF4-FFF2-40B4-BE49-F238E27FC236}">
                <a16:creationId xmlns:a16="http://schemas.microsoft.com/office/drawing/2014/main" id="{970D74A9-1562-4128-B48B-62A62DABE706}"/>
              </a:ext>
            </a:extLst>
          </p:cNvPr>
          <p:cNvCxnSpPr>
            <a:cxnSpLocks/>
          </p:cNvCxnSpPr>
          <p:nvPr>
            <p:custDataLst>
              <p:tags r:id="rId6"/>
            </p:custDataLst>
          </p:nvPr>
        </p:nvCxnSpPr>
        <p:spPr>
          <a:xfrm>
            <a:off x="8311844" y="2144970"/>
            <a:ext cx="2761307" cy="0"/>
          </a:xfrm>
          <a:prstGeom prst="line">
            <a:avLst/>
          </a:prstGeom>
          <a:ln>
            <a:solidFill>
              <a:srgbClr val="00758F"/>
            </a:solidFill>
          </a:ln>
        </p:spPr>
        <p:style>
          <a:lnRef idx="1">
            <a:schemeClr val="accent1"/>
          </a:lnRef>
          <a:fillRef idx="0">
            <a:schemeClr val="accent1"/>
          </a:fillRef>
          <a:effectRef idx="0">
            <a:schemeClr val="accent1"/>
          </a:effectRef>
          <a:fontRef idx="minor">
            <a:schemeClr val="tx1"/>
          </a:fontRef>
        </p:style>
      </p:cxnSp>
      <p:pic>
        <p:nvPicPr>
          <p:cNvPr id="97" name="Picture 6" descr="DreamLogic | Web Development on LAMP Stack">
            <a:extLst>
              <a:ext uri="{FF2B5EF4-FFF2-40B4-BE49-F238E27FC236}">
                <a16:creationId xmlns:a16="http://schemas.microsoft.com/office/drawing/2014/main" id="{0DC0988A-A3FD-4ABD-B61B-B30D1306E7F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7990" y="2226340"/>
            <a:ext cx="983205" cy="73740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10">
            <a:extLst>
              <a:ext uri="{FF2B5EF4-FFF2-40B4-BE49-F238E27FC236}">
                <a16:creationId xmlns:a16="http://schemas.microsoft.com/office/drawing/2014/main" id="{B28ADB54-5575-4D25-A445-A5439F65D235}"/>
              </a:ext>
            </a:extLst>
          </p:cNvPr>
          <p:cNvPicPr>
            <a:picLocks noChangeAspect="1" noChangeArrowheads="1"/>
          </p:cNvPicPr>
          <p:nvPr/>
        </p:nvPicPr>
        <p:blipFill>
          <a:blip r:embed="rId10" cstate="hqprint">
            <a:extLst>
              <a:ext uri="{28A0092B-C50C-407E-A947-70E740481C1C}">
                <a14:useLocalDpi xmlns:a14="http://schemas.microsoft.com/office/drawing/2010/main" val="0"/>
              </a:ext>
            </a:extLst>
          </a:blip>
          <a:srcRect/>
          <a:stretch>
            <a:fillRect/>
          </a:stretch>
        </p:blipFill>
        <p:spPr bwMode="auto">
          <a:xfrm>
            <a:off x="1767990" y="3152560"/>
            <a:ext cx="894000" cy="309175"/>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18" descr="How to develop a blockchain application if you only know Java | Corda">
            <a:extLst>
              <a:ext uri="{FF2B5EF4-FFF2-40B4-BE49-F238E27FC236}">
                <a16:creationId xmlns:a16="http://schemas.microsoft.com/office/drawing/2014/main" id="{16D39421-308D-475D-B0A0-9B15C6BC0B4B}"/>
              </a:ext>
            </a:extLst>
          </p:cNvPr>
          <p:cNvPicPr>
            <a:picLocks noChangeAspect="1" noChangeArrowheads="1"/>
          </p:cNvPicPr>
          <p:nvPr/>
        </p:nvPicPr>
        <p:blipFill>
          <a:blip r:embed="rId11" cstate="hqprint">
            <a:extLst>
              <a:ext uri="{28A0092B-C50C-407E-A947-70E740481C1C}">
                <a14:useLocalDpi xmlns:a14="http://schemas.microsoft.com/office/drawing/2010/main" val="0"/>
              </a:ext>
            </a:extLst>
          </a:blip>
          <a:srcRect/>
          <a:stretch>
            <a:fillRect/>
          </a:stretch>
        </p:blipFill>
        <p:spPr bwMode="auto">
          <a:xfrm>
            <a:off x="1587964" y="3560407"/>
            <a:ext cx="1165330" cy="651705"/>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8">
            <a:extLst>
              <a:ext uri="{FF2B5EF4-FFF2-40B4-BE49-F238E27FC236}">
                <a16:creationId xmlns:a16="http://schemas.microsoft.com/office/drawing/2014/main" id="{8DF98DDF-E3F1-4828-BC5C-8345F176AD42}"/>
              </a:ext>
            </a:extLst>
          </p:cNvPr>
          <p:cNvPicPr>
            <a:picLocks noChangeAspect="1" noChangeArrowheads="1"/>
          </p:cNvPicPr>
          <p:nvPr/>
        </p:nvPicPr>
        <p:blipFill>
          <a:blip r:embed="rId12" cstate="hqprint">
            <a:extLst>
              <a:ext uri="{28A0092B-C50C-407E-A947-70E740481C1C}">
                <a14:useLocalDpi xmlns:a14="http://schemas.microsoft.com/office/drawing/2010/main" val="0"/>
              </a:ext>
            </a:extLst>
          </a:blip>
          <a:srcRect/>
          <a:stretch>
            <a:fillRect/>
          </a:stretch>
        </p:blipFill>
        <p:spPr bwMode="auto">
          <a:xfrm>
            <a:off x="5268541" y="2428166"/>
            <a:ext cx="1426983" cy="324973"/>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descr="Drupal 9 - What Changed and Should I Plan to Upgrade? - Ndevr">
            <a:extLst>
              <a:ext uri="{FF2B5EF4-FFF2-40B4-BE49-F238E27FC236}">
                <a16:creationId xmlns:a16="http://schemas.microsoft.com/office/drawing/2014/main" id="{76E0F1A7-2C47-4DAC-BBA5-99224703F8E9}"/>
              </a:ext>
            </a:extLst>
          </p:cNvPr>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5294242" y="3020599"/>
            <a:ext cx="1426984" cy="35568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a:extLst>
              <a:ext uri="{FF2B5EF4-FFF2-40B4-BE49-F238E27FC236}">
                <a16:creationId xmlns:a16="http://schemas.microsoft.com/office/drawing/2014/main" id="{03AF0EAE-EC7F-4833-9D7F-717181D8434A}"/>
              </a:ext>
            </a:extLst>
          </p:cNvPr>
          <p:cNvPicPr>
            <a:picLocks noChangeAspect="1"/>
          </p:cNvPicPr>
          <p:nvPr/>
        </p:nvPicPr>
        <p:blipFill>
          <a:blip r:embed="rId14"/>
          <a:stretch>
            <a:fillRect/>
          </a:stretch>
        </p:blipFill>
        <p:spPr>
          <a:xfrm>
            <a:off x="5224268" y="3590170"/>
            <a:ext cx="1485181" cy="433673"/>
          </a:xfrm>
          <a:prstGeom prst="rect">
            <a:avLst/>
          </a:prstGeom>
        </p:spPr>
      </p:pic>
      <p:pic>
        <p:nvPicPr>
          <p:cNvPr id="105" name="Picture 104" descr="Icon&#10;&#10;Description automatically generated">
            <a:extLst>
              <a:ext uri="{FF2B5EF4-FFF2-40B4-BE49-F238E27FC236}">
                <a16:creationId xmlns:a16="http://schemas.microsoft.com/office/drawing/2014/main" id="{C2F7D9C4-56DB-4878-8C8D-9659FF07C50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30874" y="4163747"/>
            <a:ext cx="1020701" cy="697479"/>
          </a:xfrm>
          <a:prstGeom prst="rect">
            <a:avLst/>
          </a:prstGeom>
        </p:spPr>
      </p:pic>
      <p:pic>
        <p:nvPicPr>
          <p:cNvPr id="112" name="Picture 111" descr="Logo&#10;&#10;Description automatically generated">
            <a:extLst>
              <a:ext uri="{FF2B5EF4-FFF2-40B4-BE49-F238E27FC236}">
                <a16:creationId xmlns:a16="http://schemas.microsoft.com/office/drawing/2014/main" id="{85A87DF4-BBF1-4145-99FB-A67D4F39B6A5}"/>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5572829" y="5148003"/>
            <a:ext cx="1020701" cy="336831"/>
          </a:xfrm>
          <a:prstGeom prst="rect">
            <a:avLst/>
          </a:prstGeom>
        </p:spPr>
      </p:pic>
      <p:pic>
        <p:nvPicPr>
          <p:cNvPr id="114" name="Picture 8">
            <a:extLst>
              <a:ext uri="{FF2B5EF4-FFF2-40B4-BE49-F238E27FC236}">
                <a16:creationId xmlns:a16="http://schemas.microsoft.com/office/drawing/2014/main" id="{790BEA8E-8B20-4214-A6F9-46704CBC9F9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326765" y="5770372"/>
            <a:ext cx="1752600" cy="34467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Tung Chung Catholic School Moodle">
            <a:extLst>
              <a:ext uri="{FF2B5EF4-FFF2-40B4-BE49-F238E27FC236}">
                <a16:creationId xmlns:a16="http://schemas.microsoft.com/office/drawing/2014/main" id="{CBD258C9-00BC-4C80-9ACE-AF26B13A2176}"/>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78487" y="2349499"/>
            <a:ext cx="1426152" cy="36296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4" descr="Forma LMS">
            <a:extLst>
              <a:ext uri="{FF2B5EF4-FFF2-40B4-BE49-F238E27FC236}">
                <a16:creationId xmlns:a16="http://schemas.microsoft.com/office/drawing/2014/main" id="{86AF742B-FC49-4FB5-A583-A1F91A35CE73}"/>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935610" y="3619175"/>
            <a:ext cx="1456456" cy="375661"/>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15" descr="A red and white sign&#10;&#10;Description automatically generated with medium confidence">
            <a:extLst>
              <a:ext uri="{FF2B5EF4-FFF2-40B4-BE49-F238E27FC236}">
                <a16:creationId xmlns:a16="http://schemas.microsoft.com/office/drawing/2014/main" id="{D2DA6D3F-F688-4A9E-ADEF-6AE400457C3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893111" y="4345358"/>
            <a:ext cx="1604385" cy="466180"/>
          </a:xfrm>
          <a:prstGeom prst="rect">
            <a:avLst/>
          </a:prstGeom>
        </p:spPr>
      </p:pic>
      <p:pic>
        <p:nvPicPr>
          <p:cNvPr id="121" name="Picture 120" descr="Text&#10;&#10;Description automatically generated">
            <a:extLst>
              <a:ext uri="{FF2B5EF4-FFF2-40B4-BE49-F238E27FC236}">
                <a16:creationId xmlns:a16="http://schemas.microsoft.com/office/drawing/2014/main" id="{619DF6BF-5FE6-48FE-AFF1-72218894EFF3}"/>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8750950" y="4925123"/>
            <a:ext cx="1825777" cy="727378"/>
          </a:xfrm>
          <a:prstGeom prst="rect">
            <a:avLst/>
          </a:prstGeom>
        </p:spPr>
      </p:pic>
      <p:pic>
        <p:nvPicPr>
          <p:cNvPr id="1035" name="Graphic 1034">
            <a:extLst>
              <a:ext uri="{FF2B5EF4-FFF2-40B4-BE49-F238E27FC236}">
                <a16:creationId xmlns:a16="http://schemas.microsoft.com/office/drawing/2014/main" id="{850E2DCA-15E0-44A1-8E5B-9D29B615BAA4}"/>
              </a:ext>
            </a:extLst>
          </p:cNvPr>
          <p:cNvPicPr>
            <a:picLocks noChangeAspect="1"/>
          </p:cNvPicPr>
          <p:nvPr/>
        </p:nvPicPr>
        <p:blipFill>
          <a:blip r:embed="rId22" cstate="hq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tretch>
            <a:fillRect/>
          </a:stretch>
        </p:blipFill>
        <p:spPr>
          <a:xfrm>
            <a:off x="8968597" y="5818013"/>
            <a:ext cx="1447800" cy="333375"/>
          </a:xfrm>
          <a:prstGeom prst="rect">
            <a:avLst/>
          </a:prstGeom>
        </p:spPr>
      </p:pic>
      <p:pic>
        <p:nvPicPr>
          <p:cNvPr id="1038" name="Picture 1037" descr="Icon&#10;&#10;Description automatically generated">
            <a:extLst>
              <a:ext uri="{FF2B5EF4-FFF2-40B4-BE49-F238E27FC236}">
                <a16:creationId xmlns:a16="http://schemas.microsoft.com/office/drawing/2014/main" id="{1AD381B6-96A9-4DC6-B3A9-CA76297694A9}"/>
              </a:ext>
            </a:extLst>
          </p:cNvPr>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1521322" y="4400929"/>
            <a:ext cx="1634186" cy="439826"/>
          </a:xfrm>
          <a:prstGeom prst="rect">
            <a:avLst/>
          </a:prstGeom>
        </p:spPr>
      </p:pic>
      <p:pic>
        <p:nvPicPr>
          <p:cNvPr id="1040" name="Picture 1039" descr="Logo&#10;&#10;Description automatically generated with low confidence">
            <a:extLst>
              <a:ext uri="{FF2B5EF4-FFF2-40B4-BE49-F238E27FC236}">
                <a16:creationId xmlns:a16="http://schemas.microsoft.com/office/drawing/2014/main" id="{563BA615-97EE-4368-B55E-24F3E226BD37}"/>
              </a:ext>
            </a:extLst>
          </p:cNvPr>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1615273" y="5027635"/>
            <a:ext cx="1135922" cy="638956"/>
          </a:xfrm>
          <a:prstGeom prst="rect">
            <a:avLst/>
          </a:prstGeom>
        </p:spPr>
      </p:pic>
      <p:pic>
        <p:nvPicPr>
          <p:cNvPr id="1043" name="Picture 1042" descr="Logo, icon&#10;&#10;Description automatically generated with medium confidence">
            <a:extLst>
              <a:ext uri="{FF2B5EF4-FFF2-40B4-BE49-F238E27FC236}">
                <a16:creationId xmlns:a16="http://schemas.microsoft.com/office/drawing/2014/main" id="{203EAE3D-BA6E-473F-A3FE-5DE01A6C82BC}"/>
              </a:ext>
            </a:extLst>
          </p:cNvPr>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1652837" y="5772916"/>
            <a:ext cx="910334" cy="342134"/>
          </a:xfrm>
          <a:prstGeom prst="rect">
            <a:avLst/>
          </a:prstGeom>
        </p:spPr>
      </p:pic>
      <p:pic>
        <p:nvPicPr>
          <p:cNvPr id="5" name="Picture 4" descr="Logo&#10;&#10;Description automatically generated">
            <a:extLst>
              <a:ext uri="{FF2B5EF4-FFF2-40B4-BE49-F238E27FC236}">
                <a16:creationId xmlns:a16="http://schemas.microsoft.com/office/drawing/2014/main" id="{AE0D8BFE-6428-4C1D-8C90-0724F2467826}"/>
              </a:ext>
            </a:extLst>
          </p:cNvPr>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8701409" y="3034943"/>
            <a:ext cx="1690657" cy="366163"/>
          </a:xfrm>
          <a:prstGeom prst="rect">
            <a:avLst/>
          </a:prstGeom>
        </p:spPr>
      </p:pic>
    </p:spTree>
    <p:extLst>
      <p:ext uri="{BB962C8B-B14F-4D97-AF65-F5344CB8AC3E}">
        <p14:creationId xmlns:p14="http://schemas.microsoft.com/office/powerpoint/2010/main" val="323720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13254"/>
</p:tagLst>
</file>

<file path=ppt/tags/tag10.xml><?xml version="1.0" encoding="utf-8"?>
<p:tagLst xmlns:a="http://schemas.openxmlformats.org/drawingml/2006/main" xmlns:r="http://schemas.openxmlformats.org/officeDocument/2006/relationships" xmlns:p="http://schemas.openxmlformats.org/presentationml/2006/main">
  <p:tag name="AS_UNIQUEID" val="7569"/>
</p:tagLst>
</file>

<file path=ppt/tags/tag100.xml><?xml version="1.0" encoding="utf-8"?>
<p:tagLst xmlns:a="http://schemas.openxmlformats.org/drawingml/2006/main" xmlns:r="http://schemas.openxmlformats.org/officeDocument/2006/relationships" xmlns:p="http://schemas.openxmlformats.org/presentationml/2006/main">
  <p:tag name="AS_UNIQUEID" val="6543"/>
</p:tagLst>
</file>

<file path=ppt/tags/tag101.xml><?xml version="1.0" encoding="utf-8"?>
<p:tagLst xmlns:a="http://schemas.openxmlformats.org/drawingml/2006/main" xmlns:r="http://schemas.openxmlformats.org/officeDocument/2006/relationships" xmlns:p="http://schemas.openxmlformats.org/presentationml/2006/main">
  <p:tag name="AS_UNIQUEID" val="6544"/>
</p:tagLst>
</file>

<file path=ppt/tags/tag102.xml><?xml version="1.0" encoding="utf-8"?>
<p:tagLst xmlns:a="http://schemas.openxmlformats.org/drawingml/2006/main" xmlns:r="http://schemas.openxmlformats.org/officeDocument/2006/relationships" xmlns:p="http://schemas.openxmlformats.org/presentationml/2006/main">
  <p:tag name="AS_UNIQUEID" val="6545"/>
</p:tagLst>
</file>

<file path=ppt/tags/tag103.xml><?xml version="1.0" encoding="utf-8"?>
<p:tagLst xmlns:a="http://schemas.openxmlformats.org/drawingml/2006/main" xmlns:r="http://schemas.openxmlformats.org/officeDocument/2006/relationships" xmlns:p="http://schemas.openxmlformats.org/presentationml/2006/main">
  <p:tag name="AS_UNIQUEID" val="6546"/>
</p:tagLst>
</file>

<file path=ppt/tags/tag104.xml><?xml version="1.0" encoding="utf-8"?>
<p:tagLst xmlns:a="http://schemas.openxmlformats.org/drawingml/2006/main" xmlns:r="http://schemas.openxmlformats.org/officeDocument/2006/relationships" xmlns:p="http://schemas.openxmlformats.org/presentationml/2006/main">
  <p:tag name="AS_UNIQUEID" val="6550"/>
</p:tagLst>
</file>

<file path=ppt/tags/tag105.xml><?xml version="1.0" encoding="utf-8"?>
<p:tagLst xmlns:a="http://schemas.openxmlformats.org/drawingml/2006/main" xmlns:r="http://schemas.openxmlformats.org/officeDocument/2006/relationships" xmlns:p="http://schemas.openxmlformats.org/presentationml/2006/main">
  <p:tag name="AS_UNIQUEID" val="6551"/>
</p:tagLst>
</file>

<file path=ppt/tags/tag106.xml><?xml version="1.0" encoding="utf-8"?>
<p:tagLst xmlns:a="http://schemas.openxmlformats.org/drawingml/2006/main" xmlns:r="http://schemas.openxmlformats.org/officeDocument/2006/relationships" xmlns:p="http://schemas.openxmlformats.org/presentationml/2006/main">
  <p:tag name="AS_UNIQUEID" val="6552"/>
</p:tagLst>
</file>

<file path=ppt/tags/tag107.xml><?xml version="1.0" encoding="utf-8"?>
<p:tagLst xmlns:a="http://schemas.openxmlformats.org/drawingml/2006/main" xmlns:r="http://schemas.openxmlformats.org/officeDocument/2006/relationships" xmlns:p="http://schemas.openxmlformats.org/presentationml/2006/main">
  <p:tag name="AS_UNIQUEID" val="6553"/>
</p:tagLst>
</file>

<file path=ppt/tags/tag108.xml><?xml version="1.0" encoding="utf-8"?>
<p:tagLst xmlns:a="http://schemas.openxmlformats.org/drawingml/2006/main" xmlns:r="http://schemas.openxmlformats.org/officeDocument/2006/relationships" xmlns:p="http://schemas.openxmlformats.org/presentationml/2006/main">
  <p:tag name="AS_UNIQUEID" val="14671"/>
</p:tagLst>
</file>

<file path=ppt/tags/tag109.xml><?xml version="1.0" encoding="utf-8"?>
<p:tagLst xmlns:a="http://schemas.openxmlformats.org/drawingml/2006/main" xmlns:r="http://schemas.openxmlformats.org/officeDocument/2006/relationships" xmlns:p="http://schemas.openxmlformats.org/presentationml/2006/main">
  <p:tag name="AS_UNIQUEID" val="14672"/>
</p:tagLst>
</file>

<file path=ppt/tags/tag11.xml><?xml version="1.0" encoding="utf-8"?>
<p:tagLst xmlns:a="http://schemas.openxmlformats.org/drawingml/2006/main" xmlns:r="http://schemas.openxmlformats.org/officeDocument/2006/relationships" xmlns:p="http://schemas.openxmlformats.org/presentationml/2006/main">
  <p:tag name="AS_UNIQUEID" val="7588"/>
</p:tagLst>
</file>

<file path=ppt/tags/tag110.xml><?xml version="1.0" encoding="utf-8"?>
<p:tagLst xmlns:a="http://schemas.openxmlformats.org/drawingml/2006/main" xmlns:r="http://schemas.openxmlformats.org/officeDocument/2006/relationships" xmlns:p="http://schemas.openxmlformats.org/presentationml/2006/main">
  <p:tag name="AS_UNIQUEID" val="14673"/>
</p:tagLst>
</file>

<file path=ppt/tags/tag111.xml><?xml version="1.0" encoding="utf-8"?>
<p:tagLst xmlns:a="http://schemas.openxmlformats.org/drawingml/2006/main" xmlns:r="http://schemas.openxmlformats.org/officeDocument/2006/relationships" xmlns:p="http://schemas.openxmlformats.org/presentationml/2006/main">
  <p:tag name="AS_UNIQUEID" val="14674"/>
</p:tagLst>
</file>

<file path=ppt/tags/tag112.xml><?xml version="1.0" encoding="utf-8"?>
<p:tagLst xmlns:a="http://schemas.openxmlformats.org/drawingml/2006/main" xmlns:r="http://schemas.openxmlformats.org/officeDocument/2006/relationships" xmlns:p="http://schemas.openxmlformats.org/presentationml/2006/main">
  <p:tag name="AS_UNIQUEID" val="14675"/>
</p:tagLst>
</file>

<file path=ppt/tags/tag113.xml><?xml version="1.0" encoding="utf-8"?>
<p:tagLst xmlns:a="http://schemas.openxmlformats.org/drawingml/2006/main" xmlns:r="http://schemas.openxmlformats.org/officeDocument/2006/relationships" xmlns:p="http://schemas.openxmlformats.org/presentationml/2006/main">
  <p:tag name="AS_UNIQUEID" val="14676"/>
</p:tagLst>
</file>

<file path=ppt/tags/tag114.xml><?xml version="1.0" encoding="utf-8"?>
<p:tagLst xmlns:a="http://schemas.openxmlformats.org/drawingml/2006/main" xmlns:r="http://schemas.openxmlformats.org/officeDocument/2006/relationships" xmlns:p="http://schemas.openxmlformats.org/presentationml/2006/main">
  <p:tag name="AS_UNIQUEID" val="14677"/>
</p:tagLst>
</file>

<file path=ppt/tags/tag115.xml><?xml version="1.0" encoding="utf-8"?>
<p:tagLst xmlns:a="http://schemas.openxmlformats.org/drawingml/2006/main" xmlns:r="http://schemas.openxmlformats.org/officeDocument/2006/relationships" xmlns:p="http://schemas.openxmlformats.org/presentationml/2006/main">
  <p:tag name="AS_UNIQUEID" val="14667"/>
</p:tagLst>
</file>

<file path=ppt/tags/tag116.xml><?xml version="1.0" encoding="utf-8"?>
<p:tagLst xmlns:a="http://schemas.openxmlformats.org/drawingml/2006/main" xmlns:r="http://schemas.openxmlformats.org/officeDocument/2006/relationships" xmlns:p="http://schemas.openxmlformats.org/presentationml/2006/main">
  <p:tag name="AS_UNIQUEID" val="14668"/>
</p:tagLst>
</file>

<file path=ppt/tags/tag117.xml><?xml version="1.0" encoding="utf-8"?>
<p:tagLst xmlns:a="http://schemas.openxmlformats.org/drawingml/2006/main" xmlns:r="http://schemas.openxmlformats.org/officeDocument/2006/relationships" xmlns:p="http://schemas.openxmlformats.org/presentationml/2006/main">
  <p:tag name="AS_UNIQUEID" val="14669"/>
</p:tagLst>
</file>

<file path=ppt/tags/tag12.xml><?xml version="1.0" encoding="utf-8"?>
<p:tagLst xmlns:a="http://schemas.openxmlformats.org/drawingml/2006/main" xmlns:r="http://schemas.openxmlformats.org/officeDocument/2006/relationships" xmlns:p="http://schemas.openxmlformats.org/presentationml/2006/main">
  <p:tag name="AS_UNIQUEID" val="7589"/>
</p:tagLst>
</file>

<file path=ppt/tags/tag13.xml><?xml version="1.0" encoding="utf-8"?>
<p:tagLst xmlns:a="http://schemas.openxmlformats.org/drawingml/2006/main" xmlns:r="http://schemas.openxmlformats.org/officeDocument/2006/relationships" xmlns:p="http://schemas.openxmlformats.org/presentationml/2006/main">
  <p:tag name="AS_UNIQUEID" val="7587"/>
</p:tagLst>
</file>

<file path=ppt/tags/tag14.xml><?xml version="1.0" encoding="utf-8"?>
<p:tagLst xmlns:a="http://schemas.openxmlformats.org/drawingml/2006/main" xmlns:r="http://schemas.openxmlformats.org/officeDocument/2006/relationships" xmlns:p="http://schemas.openxmlformats.org/presentationml/2006/main">
  <p:tag name="AS_UNIQUEID" val="7586"/>
</p:tagLst>
</file>

<file path=ppt/tags/tag15.xml><?xml version="1.0" encoding="utf-8"?>
<p:tagLst xmlns:a="http://schemas.openxmlformats.org/drawingml/2006/main" xmlns:r="http://schemas.openxmlformats.org/officeDocument/2006/relationships" xmlns:p="http://schemas.openxmlformats.org/presentationml/2006/main">
  <p:tag name="AS_UNIQUEID" val="7570"/>
</p:tagLst>
</file>

<file path=ppt/tags/tag16.xml><?xml version="1.0" encoding="utf-8"?>
<p:tagLst xmlns:a="http://schemas.openxmlformats.org/drawingml/2006/main" xmlns:r="http://schemas.openxmlformats.org/officeDocument/2006/relationships" xmlns:p="http://schemas.openxmlformats.org/presentationml/2006/main">
  <p:tag name="AS_UNIQUEID" val="7575"/>
</p:tagLst>
</file>

<file path=ppt/tags/tag17.xml><?xml version="1.0" encoding="utf-8"?>
<p:tagLst xmlns:a="http://schemas.openxmlformats.org/drawingml/2006/main" xmlns:r="http://schemas.openxmlformats.org/officeDocument/2006/relationships" xmlns:p="http://schemas.openxmlformats.org/presentationml/2006/main">
  <p:tag name="AS_UNIQUEID" val="7576"/>
</p:tagLst>
</file>

<file path=ppt/tags/tag18.xml><?xml version="1.0" encoding="utf-8"?>
<p:tagLst xmlns:a="http://schemas.openxmlformats.org/drawingml/2006/main" xmlns:r="http://schemas.openxmlformats.org/officeDocument/2006/relationships" xmlns:p="http://schemas.openxmlformats.org/presentationml/2006/main">
  <p:tag name="AS_UNIQUEID" val="7577"/>
</p:tagLst>
</file>

<file path=ppt/tags/tag19.xml><?xml version="1.0" encoding="utf-8"?>
<p:tagLst xmlns:a="http://schemas.openxmlformats.org/drawingml/2006/main" xmlns:r="http://schemas.openxmlformats.org/officeDocument/2006/relationships" xmlns:p="http://schemas.openxmlformats.org/presentationml/2006/main">
  <p:tag name="AS_UNIQUEID" val="7578"/>
</p:tagLst>
</file>

<file path=ppt/tags/tag2.xml><?xml version="1.0" encoding="utf-8"?>
<p:tagLst xmlns:a="http://schemas.openxmlformats.org/drawingml/2006/main" xmlns:r="http://schemas.openxmlformats.org/officeDocument/2006/relationships" xmlns:p="http://schemas.openxmlformats.org/presentationml/2006/main">
  <p:tag name="AS_UNIQUEID" val="13255"/>
</p:tagLst>
</file>

<file path=ppt/tags/tag20.xml><?xml version="1.0" encoding="utf-8"?>
<p:tagLst xmlns:a="http://schemas.openxmlformats.org/drawingml/2006/main" xmlns:r="http://schemas.openxmlformats.org/officeDocument/2006/relationships" xmlns:p="http://schemas.openxmlformats.org/presentationml/2006/main">
  <p:tag name="AS_UNIQUEID" val="7579"/>
</p:tagLst>
</file>

<file path=ppt/tags/tag21.xml><?xml version="1.0" encoding="utf-8"?>
<p:tagLst xmlns:a="http://schemas.openxmlformats.org/drawingml/2006/main" xmlns:r="http://schemas.openxmlformats.org/officeDocument/2006/relationships" xmlns:p="http://schemas.openxmlformats.org/presentationml/2006/main">
  <p:tag name="AS_UNIQUEID" val="7580"/>
</p:tagLst>
</file>

<file path=ppt/tags/tag22.xml><?xml version="1.0" encoding="utf-8"?>
<p:tagLst xmlns:a="http://schemas.openxmlformats.org/drawingml/2006/main" xmlns:r="http://schemas.openxmlformats.org/officeDocument/2006/relationships" xmlns:p="http://schemas.openxmlformats.org/presentationml/2006/main">
  <p:tag name="AS_UNIQUEID" val="7581"/>
</p:tagLst>
</file>

<file path=ppt/tags/tag23.xml><?xml version="1.0" encoding="utf-8"?>
<p:tagLst xmlns:a="http://schemas.openxmlformats.org/drawingml/2006/main" xmlns:r="http://schemas.openxmlformats.org/officeDocument/2006/relationships" xmlns:p="http://schemas.openxmlformats.org/presentationml/2006/main">
  <p:tag name="AS_UNIQUEID" val="7582"/>
</p:tagLst>
</file>

<file path=ppt/tags/tag24.xml><?xml version="1.0" encoding="utf-8"?>
<p:tagLst xmlns:a="http://schemas.openxmlformats.org/drawingml/2006/main" xmlns:r="http://schemas.openxmlformats.org/officeDocument/2006/relationships" xmlns:p="http://schemas.openxmlformats.org/presentationml/2006/main">
  <p:tag name="AS_UNIQUEID" val="7583"/>
</p:tagLst>
</file>

<file path=ppt/tags/tag25.xml><?xml version="1.0" encoding="utf-8"?>
<p:tagLst xmlns:a="http://schemas.openxmlformats.org/drawingml/2006/main" xmlns:r="http://schemas.openxmlformats.org/officeDocument/2006/relationships" xmlns:p="http://schemas.openxmlformats.org/presentationml/2006/main">
  <p:tag name="AS_UNIQUEID" val="7584"/>
</p:tagLst>
</file>

<file path=ppt/tags/tag26.xml><?xml version="1.0" encoding="utf-8"?>
<p:tagLst xmlns:a="http://schemas.openxmlformats.org/drawingml/2006/main" xmlns:r="http://schemas.openxmlformats.org/officeDocument/2006/relationships" xmlns:p="http://schemas.openxmlformats.org/presentationml/2006/main">
  <p:tag name="AS_UNIQUEID" val="7585"/>
</p:tagLst>
</file>

<file path=ppt/tags/tag27.xml><?xml version="1.0" encoding="utf-8"?>
<p:tagLst xmlns:a="http://schemas.openxmlformats.org/drawingml/2006/main" xmlns:r="http://schemas.openxmlformats.org/officeDocument/2006/relationships" xmlns:p="http://schemas.openxmlformats.org/presentationml/2006/main">
  <p:tag name="AS_UNIQUEID" val="7571"/>
</p:tagLst>
</file>

<file path=ppt/tags/tag28.xml><?xml version="1.0" encoding="utf-8"?>
<p:tagLst xmlns:a="http://schemas.openxmlformats.org/drawingml/2006/main" xmlns:r="http://schemas.openxmlformats.org/officeDocument/2006/relationships" xmlns:p="http://schemas.openxmlformats.org/presentationml/2006/main">
  <p:tag name="AS_UNIQUEID" val="7572"/>
</p:tagLst>
</file>

<file path=ppt/tags/tag29.xml><?xml version="1.0" encoding="utf-8"?>
<p:tagLst xmlns:a="http://schemas.openxmlformats.org/drawingml/2006/main" xmlns:r="http://schemas.openxmlformats.org/officeDocument/2006/relationships" xmlns:p="http://schemas.openxmlformats.org/presentationml/2006/main">
  <p:tag name="AS_UNIQUEID" val="7573"/>
</p:tagLst>
</file>

<file path=ppt/tags/tag3.xml><?xml version="1.0" encoding="utf-8"?>
<p:tagLst xmlns:a="http://schemas.openxmlformats.org/drawingml/2006/main" xmlns:r="http://schemas.openxmlformats.org/officeDocument/2006/relationships" xmlns:p="http://schemas.openxmlformats.org/presentationml/2006/main">
  <p:tag name="AS_UNIQUEID" val="13256"/>
</p:tagLst>
</file>

<file path=ppt/tags/tag30.xml><?xml version="1.0" encoding="utf-8"?>
<p:tagLst xmlns:a="http://schemas.openxmlformats.org/drawingml/2006/main" xmlns:r="http://schemas.openxmlformats.org/officeDocument/2006/relationships" xmlns:p="http://schemas.openxmlformats.org/presentationml/2006/main">
  <p:tag name="AS_UNIQUEID" val="7574"/>
</p:tagLst>
</file>

<file path=ppt/tags/tag31.xml><?xml version="1.0" encoding="utf-8"?>
<p:tagLst xmlns:a="http://schemas.openxmlformats.org/drawingml/2006/main" xmlns:r="http://schemas.openxmlformats.org/officeDocument/2006/relationships" xmlns:p="http://schemas.openxmlformats.org/presentationml/2006/main">
  <p:tag name="AS_UNIQUEID" val="6070"/>
</p:tagLst>
</file>

<file path=ppt/tags/tag32.xml><?xml version="1.0" encoding="utf-8"?>
<p:tagLst xmlns:a="http://schemas.openxmlformats.org/drawingml/2006/main" xmlns:r="http://schemas.openxmlformats.org/officeDocument/2006/relationships" xmlns:p="http://schemas.openxmlformats.org/presentationml/2006/main">
  <p:tag name="AS_UNIQUEID" val="6071"/>
</p:tagLst>
</file>

<file path=ppt/tags/tag33.xml><?xml version="1.0" encoding="utf-8"?>
<p:tagLst xmlns:a="http://schemas.openxmlformats.org/drawingml/2006/main" xmlns:r="http://schemas.openxmlformats.org/officeDocument/2006/relationships" xmlns:p="http://schemas.openxmlformats.org/presentationml/2006/main">
  <p:tag name="AS_UNIQUEID" val="6072"/>
</p:tagLst>
</file>

<file path=ppt/tags/tag34.xml><?xml version="1.0" encoding="utf-8"?>
<p:tagLst xmlns:a="http://schemas.openxmlformats.org/drawingml/2006/main" xmlns:r="http://schemas.openxmlformats.org/officeDocument/2006/relationships" xmlns:p="http://schemas.openxmlformats.org/presentationml/2006/main">
  <p:tag name="AS_UNIQUEID" val="6073"/>
</p:tagLst>
</file>

<file path=ppt/tags/tag35.xml><?xml version="1.0" encoding="utf-8"?>
<p:tagLst xmlns:a="http://schemas.openxmlformats.org/drawingml/2006/main" xmlns:r="http://schemas.openxmlformats.org/officeDocument/2006/relationships" xmlns:p="http://schemas.openxmlformats.org/presentationml/2006/main">
  <p:tag name="AS_UNIQUEID" val="6074"/>
</p:tagLst>
</file>

<file path=ppt/tags/tag36.xml><?xml version="1.0" encoding="utf-8"?>
<p:tagLst xmlns:a="http://schemas.openxmlformats.org/drawingml/2006/main" xmlns:r="http://schemas.openxmlformats.org/officeDocument/2006/relationships" xmlns:p="http://schemas.openxmlformats.org/presentationml/2006/main">
  <p:tag name="AS_UNIQUEID" val="6075"/>
</p:tagLst>
</file>

<file path=ppt/tags/tag37.xml><?xml version="1.0" encoding="utf-8"?>
<p:tagLst xmlns:a="http://schemas.openxmlformats.org/drawingml/2006/main" xmlns:r="http://schemas.openxmlformats.org/officeDocument/2006/relationships" xmlns:p="http://schemas.openxmlformats.org/presentationml/2006/main">
  <p:tag name="AS_UNIQUEID" val="6076"/>
</p:tagLst>
</file>

<file path=ppt/tags/tag38.xml><?xml version="1.0" encoding="utf-8"?>
<p:tagLst xmlns:a="http://schemas.openxmlformats.org/drawingml/2006/main" xmlns:r="http://schemas.openxmlformats.org/officeDocument/2006/relationships" xmlns:p="http://schemas.openxmlformats.org/presentationml/2006/main">
  <p:tag name="AS_UNIQUEID" val="6077"/>
</p:tagLst>
</file>

<file path=ppt/tags/tag39.xml><?xml version="1.0" encoding="utf-8"?>
<p:tagLst xmlns:a="http://schemas.openxmlformats.org/drawingml/2006/main" xmlns:r="http://schemas.openxmlformats.org/officeDocument/2006/relationships" xmlns:p="http://schemas.openxmlformats.org/presentationml/2006/main">
  <p:tag name="AS_UNIQUEID" val="6078"/>
</p:tagLst>
</file>

<file path=ppt/tags/tag4.xml><?xml version="1.0" encoding="utf-8"?>
<p:tagLst xmlns:a="http://schemas.openxmlformats.org/drawingml/2006/main" xmlns:r="http://schemas.openxmlformats.org/officeDocument/2006/relationships" xmlns:p="http://schemas.openxmlformats.org/presentationml/2006/main">
  <p:tag name="AS_UNIQUEID" val="13257"/>
</p:tagLst>
</file>

<file path=ppt/tags/tag40.xml><?xml version="1.0" encoding="utf-8"?>
<p:tagLst xmlns:a="http://schemas.openxmlformats.org/drawingml/2006/main" xmlns:r="http://schemas.openxmlformats.org/officeDocument/2006/relationships" xmlns:p="http://schemas.openxmlformats.org/presentationml/2006/main">
  <p:tag name="AS_UNIQUEID" val="6079"/>
</p:tagLst>
</file>

<file path=ppt/tags/tag41.xml><?xml version="1.0" encoding="utf-8"?>
<p:tagLst xmlns:a="http://schemas.openxmlformats.org/drawingml/2006/main" xmlns:r="http://schemas.openxmlformats.org/officeDocument/2006/relationships" xmlns:p="http://schemas.openxmlformats.org/presentationml/2006/main">
  <p:tag name="AS_UNIQUEID" val="6080"/>
</p:tagLst>
</file>

<file path=ppt/tags/tag42.xml><?xml version="1.0" encoding="utf-8"?>
<p:tagLst xmlns:a="http://schemas.openxmlformats.org/drawingml/2006/main" xmlns:r="http://schemas.openxmlformats.org/officeDocument/2006/relationships" xmlns:p="http://schemas.openxmlformats.org/presentationml/2006/main">
  <p:tag name="AS_UNIQUEID" val="6081"/>
</p:tagLst>
</file>

<file path=ppt/tags/tag43.xml><?xml version="1.0" encoding="utf-8"?>
<p:tagLst xmlns:a="http://schemas.openxmlformats.org/drawingml/2006/main" xmlns:r="http://schemas.openxmlformats.org/officeDocument/2006/relationships" xmlns:p="http://schemas.openxmlformats.org/presentationml/2006/main">
  <p:tag name="AS_UNIQUEID" val="6082"/>
</p:tagLst>
</file>

<file path=ppt/tags/tag44.xml><?xml version="1.0" encoding="utf-8"?>
<p:tagLst xmlns:a="http://schemas.openxmlformats.org/drawingml/2006/main" xmlns:r="http://schemas.openxmlformats.org/officeDocument/2006/relationships" xmlns:p="http://schemas.openxmlformats.org/presentationml/2006/main">
  <p:tag name="AS_UNIQUEID" val="6083"/>
</p:tagLst>
</file>

<file path=ppt/tags/tag45.xml><?xml version="1.0" encoding="utf-8"?>
<p:tagLst xmlns:a="http://schemas.openxmlformats.org/drawingml/2006/main" xmlns:r="http://schemas.openxmlformats.org/officeDocument/2006/relationships" xmlns:p="http://schemas.openxmlformats.org/presentationml/2006/main">
  <p:tag name="AS_UNIQUEID" val="6084"/>
</p:tagLst>
</file>

<file path=ppt/tags/tag46.xml><?xml version="1.0" encoding="utf-8"?>
<p:tagLst xmlns:a="http://schemas.openxmlformats.org/drawingml/2006/main" xmlns:r="http://schemas.openxmlformats.org/officeDocument/2006/relationships" xmlns:p="http://schemas.openxmlformats.org/presentationml/2006/main">
  <p:tag name="AS_UNIQUEID" val="6085"/>
</p:tagLst>
</file>

<file path=ppt/tags/tag47.xml><?xml version="1.0" encoding="utf-8"?>
<p:tagLst xmlns:a="http://schemas.openxmlformats.org/drawingml/2006/main" xmlns:r="http://schemas.openxmlformats.org/officeDocument/2006/relationships" xmlns:p="http://schemas.openxmlformats.org/presentationml/2006/main">
  <p:tag name="AS_UNIQUEID" val="6086"/>
</p:tagLst>
</file>

<file path=ppt/tags/tag48.xml><?xml version="1.0" encoding="utf-8"?>
<p:tagLst xmlns:a="http://schemas.openxmlformats.org/drawingml/2006/main" xmlns:r="http://schemas.openxmlformats.org/officeDocument/2006/relationships" xmlns:p="http://schemas.openxmlformats.org/presentationml/2006/main">
  <p:tag name="AS_UNIQUEID" val="6087"/>
</p:tagLst>
</file>

<file path=ppt/tags/tag49.xml><?xml version="1.0" encoding="utf-8"?>
<p:tagLst xmlns:a="http://schemas.openxmlformats.org/drawingml/2006/main" xmlns:r="http://schemas.openxmlformats.org/officeDocument/2006/relationships" xmlns:p="http://schemas.openxmlformats.org/presentationml/2006/main">
  <p:tag name="AS_UNIQUEID" val="6088"/>
</p:tagLst>
</file>

<file path=ppt/tags/tag5.xml><?xml version="1.0" encoding="utf-8"?>
<p:tagLst xmlns:a="http://schemas.openxmlformats.org/drawingml/2006/main" xmlns:r="http://schemas.openxmlformats.org/officeDocument/2006/relationships" xmlns:p="http://schemas.openxmlformats.org/presentationml/2006/main">
  <p:tag name="AS_UNIQUEID" val="13258"/>
</p:tagLst>
</file>

<file path=ppt/tags/tag50.xml><?xml version="1.0" encoding="utf-8"?>
<p:tagLst xmlns:a="http://schemas.openxmlformats.org/drawingml/2006/main" xmlns:r="http://schemas.openxmlformats.org/officeDocument/2006/relationships" xmlns:p="http://schemas.openxmlformats.org/presentationml/2006/main">
  <p:tag name="AS_UNIQUEID" val="6089"/>
</p:tagLst>
</file>

<file path=ppt/tags/tag51.xml><?xml version="1.0" encoding="utf-8"?>
<p:tagLst xmlns:a="http://schemas.openxmlformats.org/drawingml/2006/main" xmlns:r="http://schemas.openxmlformats.org/officeDocument/2006/relationships" xmlns:p="http://schemas.openxmlformats.org/presentationml/2006/main">
  <p:tag name="AS_UNIQUEID" val="6094"/>
</p:tagLst>
</file>

<file path=ppt/tags/tag52.xml><?xml version="1.0" encoding="utf-8"?>
<p:tagLst xmlns:a="http://schemas.openxmlformats.org/drawingml/2006/main" xmlns:r="http://schemas.openxmlformats.org/officeDocument/2006/relationships" xmlns:p="http://schemas.openxmlformats.org/presentationml/2006/main">
  <p:tag name="AS_UNIQUEID" val="6099"/>
</p:tagLst>
</file>

<file path=ppt/tags/tag53.xml><?xml version="1.0" encoding="utf-8"?>
<p:tagLst xmlns:a="http://schemas.openxmlformats.org/drawingml/2006/main" xmlns:r="http://schemas.openxmlformats.org/officeDocument/2006/relationships" xmlns:p="http://schemas.openxmlformats.org/presentationml/2006/main">
  <p:tag name="AS_UNIQUEID" val="6102"/>
</p:tagLst>
</file>

<file path=ppt/tags/tag54.xml><?xml version="1.0" encoding="utf-8"?>
<p:tagLst xmlns:a="http://schemas.openxmlformats.org/drawingml/2006/main" xmlns:r="http://schemas.openxmlformats.org/officeDocument/2006/relationships" xmlns:p="http://schemas.openxmlformats.org/presentationml/2006/main">
  <p:tag name="AS_UNIQUEID" val="6106"/>
</p:tagLst>
</file>

<file path=ppt/tags/tag55.xml><?xml version="1.0" encoding="utf-8"?>
<p:tagLst xmlns:a="http://schemas.openxmlformats.org/drawingml/2006/main" xmlns:r="http://schemas.openxmlformats.org/officeDocument/2006/relationships" xmlns:p="http://schemas.openxmlformats.org/presentationml/2006/main">
  <p:tag name="AS_UNIQUEID" val="6109"/>
</p:tagLst>
</file>

<file path=ppt/tags/tag56.xml><?xml version="1.0" encoding="utf-8"?>
<p:tagLst xmlns:a="http://schemas.openxmlformats.org/drawingml/2006/main" xmlns:r="http://schemas.openxmlformats.org/officeDocument/2006/relationships" xmlns:p="http://schemas.openxmlformats.org/presentationml/2006/main">
  <p:tag name="AS_UNIQUEID" val="6110"/>
</p:tagLst>
</file>

<file path=ppt/tags/tag57.xml><?xml version="1.0" encoding="utf-8"?>
<p:tagLst xmlns:a="http://schemas.openxmlformats.org/drawingml/2006/main" xmlns:r="http://schemas.openxmlformats.org/officeDocument/2006/relationships" xmlns:p="http://schemas.openxmlformats.org/presentationml/2006/main">
  <p:tag name="AS_UNIQUEID" val="6111"/>
</p:tagLst>
</file>

<file path=ppt/tags/tag58.xml><?xml version="1.0" encoding="utf-8"?>
<p:tagLst xmlns:a="http://schemas.openxmlformats.org/drawingml/2006/main" xmlns:r="http://schemas.openxmlformats.org/officeDocument/2006/relationships" xmlns:p="http://schemas.openxmlformats.org/presentationml/2006/main">
  <p:tag name="AS_UNIQUEID" val="6112"/>
</p:tagLst>
</file>

<file path=ppt/tags/tag59.xml><?xml version="1.0" encoding="utf-8"?>
<p:tagLst xmlns:a="http://schemas.openxmlformats.org/drawingml/2006/main" xmlns:r="http://schemas.openxmlformats.org/officeDocument/2006/relationships" xmlns:p="http://schemas.openxmlformats.org/presentationml/2006/main">
  <p:tag name="AS_UNIQUEID" val="6113"/>
</p:tagLst>
</file>

<file path=ppt/tags/tag6.xml><?xml version="1.0" encoding="utf-8"?>
<p:tagLst xmlns:a="http://schemas.openxmlformats.org/drawingml/2006/main" xmlns:r="http://schemas.openxmlformats.org/officeDocument/2006/relationships" xmlns:p="http://schemas.openxmlformats.org/presentationml/2006/main">
  <p:tag name="AS_UNIQUEID" val="13259"/>
</p:tagLst>
</file>

<file path=ppt/tags/tag60.xml><?xml version="1.0" encoding="utf-8"?>
<p:tagLst xmlns:a="http://schemas.openxmlformats.org/drawingml/2006/main" xmlns:r="http://schemas.openxmlformats.org/officeDocument/2006/relationships" xmlns:p="http://schemas.openxmlformats.org/presentationml/2006/main">
  <p:tag name="AS_UNIQUEID" val="6114"/>
</p:tagLst>
</file>

<file path=ppt/tags/tag61.xml><?xml version="1.0" encoding="utf-8"?>
<p:tagLst xmlns:a="http://schemas.openxmlformats.org/drawingml/2006/main" xmlns:r="http://schemas.openxmlformats.org/officeDocument/2006/relationships" xmlns:p="http://schemas.openxmlformats.org/presentationml/2006/main">
  <p:tag name="AS_UNIQUEID" val="6115"/>
</p:tagLst>
</file>

<file path=ppt/tags/tag62.xml><?xml version="1.0" encoding="utf-8"?>
<p:tagLst xmlns:a="http://schemas.openxmlformats.org/drawingml/2006/main" xmlns:r="http://schemas.openxmlformats.org/officeDocument/2006/relationships" xmlns:p="http://schemas.openxmlformats.org/presentationml/2006/main">
  <p:tag name="AS_UNIQUEID" val="6119"/>
</p:tagLst>
</file>

<file path=ppt/tags/tag63.xml><?xml version="1.0" encoding="utf-8"?>
<p:tagLst xmlns:a="http://schemas.openxmlformats.org/drawingml/2006/main" xmlns:r="http://schemas.openxmlformats.org/officeDocument/2006/relationships" xmlns:p="http://schemas.openxmlformats.org/presentationml/2006/main">
  <p:tag name="AS_UNIQUEID" val="6120"/>
</p:tagLst>
</file>

<file path=ppt/tags/tag64.xml><?xml version="1.0" encoding="utf-8"?>
<p:tagLst xmlns:a="http://schemas.openxmlformats.org/drawingml/2006/main" xmlns:r="http://schemas.openxmlformats.org/officeDocument/2006/relationships" xmlns:p="http://schemas.openxmlformats.org/presentationml/2006/main">
  <p:tag name="AS_UNIQUEID" val="6121"/>
</p:tagLst>
</file>

<file path=ppt/tags/tag65.xml><?xml version="1.0" encoding="utf-8"?>
<p:tagLst xmlns:a="http://schemas.openxmlformats.org/drawingml/2006/main" xmlns:r="http://schemas.openxmlformats.org/officeDocument/2006/relationships" xmlns:p="http://schemas.openxmlformats.org/presentationml/2006/main">
  <p:tag name="AS_UNIQUEID" val="6122"/>
</p:tagLst>
</file>

<file path=ppt/tags/tag66.xml><?xml version="1.0" encoding="utf-8"?>
<p:tagLst xmlns:a="http://schemas.openxmlformats.org/drawingml/2006/main" xmlns:r="http://schemas.openxmlformats.org/officeDocument/2006/relationships" xmlns:p="http://schemas.openxmlformats.org/presentationml/2006/main">
  <p:tag name="AS_UNIQUEID" val="6123"/>
</p:tagLst>
</file>

<file path=ppt/tags/tag67.xml><?xml version="1.0" encoding="utf-8"?>
<p:tagLst xmlns:a="http://schemas.openxmlformats.org/drawingml/2006/main" xmlns:r="http://schemas.openxmlformats.org/officeDocument/2006/relationships" xmlns:p="http://schemas.openxmlformats.org/presentationml/2006/main">
  <p:tag name="AS_UNIQUEID" val="6124"/>
</p:tagLst>
</file>

<file path=ppt/tags/tag68.xml><?xml version="1.0" encoding="utf-8"?>
<p:tagLst xmlns:a="http://schemas.openxmlformats.org/drawingml/2006/main" xmlns:r="http://schemas.openxmlformats.org/officeDocument/2006/relationships" xmlns:p="http://schemas.openxmlformats.org/presentationml/2006/main">
  <p:tag name="AS_UNIQUEID" val="6116"/>
</p:tagLst>
</file>

<file path=ppt/tags/tag69.xml><?xml version="1.0" encoding="utf-8"?>
<p:tagLst xmlns:a="http://schemas.openxmlformats.org/drawingml/2006/main" xmlns:r="http://schemas.openxmlformats.org/officeDocument/2006/relationships" xmlns:p="http://schemas.openxmlformats.org/presentationml/2006/main">
  <p:tag name="AS_UNIQUEID" val="6117"/>
</p:tagLst>
</file>

<file path=ppt/tags/tag7.xml><?xml version="1.0" encoding="utf-8"?>
<p:tagLst xmlns:a="http://schemas.openxmlformats.org/drawingml/2006/main" xmlns:r="http://schemas.openxmlformats.org/officeDocument/2006/relationships" xmlns:p="http://schemas.openxmlformats.org/presentationml/2006/main">
  <p:tag name="AS_UNIQUEID" val="13260"/>
</p:tagLst>
</file>

<file path=ppt/tags/tag70.xml><?xml version="1.0" encoding="utf-8"?>
<p:tagLst xmlns:a="http://schemas.openxmlformats.org/drawingml/2006/main" xmlns:r="http://schemas.openxmlformats.org/officeDocument/2006/relationships" xmlns:p="http://schemas.openxmlformats.org/presentationml/2006/main">
  <p:tag name="AS_UNIQUEID" val="6118"/>
</p:tagLst>
</file>

<file path=ppt/tags/tag71.xml><?xml version="1.0" encoding="utf-8"?>
<p:tagLst xmlns:a="http://schemas.openxmlformats.org/drawingml/2006/main" xmlns:r="http://schemas.openxmlformats.org/officeDocument/2006/relationships" xmlns:p="http://schemas.openxmlformats.org/presentationml/2006/main">
  <p:tag name="AS_UNIQUEID" val="6107"/>
</p:tagLst>
</file>

<file path=ppt/tags/tag72.xml><?xml version="1.0" encoding="utf-8"?>
<p:tagLst xmlns:a="http://schemas.openxmlformats.org/drawingml/2006/main" xmlns:r="http://schemas.openxmlformats.org/officeDocument/2006/relationships" xmlns:p="http://schemas.openxmlformats.org/presentationml/2006/main">
  <p:tag name="AS_UNIQUEID" val="6108"/>
</p:tagLst>
</file>

<file path=ppt/tags/tag73.xml><?xml version="1.0" encoding="utf-8"?>
<p:tagLst xmlns:a="http://schemas.openxmlformats.org/drawingml/2006/main" xmlns:r="http://schemas.openxmlformats.org/officeDocument/2006/relationships" xmlns:p="http://schemas.openxmlformats.org/presentationml/2006/main">
  <p:tag name="AS_UNIQUEID" val="6103"/>
</p:tagLst>
</file>

<file path=ppt/tags/tag74.xml><?xml version="1.0" encoding="utf-8"?>
<p:tagLst xmlns:a="http://schemas.openxmlformats.org/drawingml/2006/main" xmlns:r="http://schemas.openxmlformats.org/officeDocument/2006/relationships" xmlns:p="http://schemas.openxmlformats.org/presentationml/2006/main">
  <p:tag name="AS_UNIQUEID" val="6104"/>
</p:tagLst>
</file>

<file path=ppt/tags/tag75.xml><?xml version="1.0" encoding="utf-8"?>
<p:tagLst xmlns:a="http://schemas.openxmlformats.org/drawingml/2006/main" xmlns:r="http://schemas.openxmlformats.org/officeDocument/2006/relationships" xmlns:p="http://schemas.openxmlformats.org/presentationml/2006/main">
  <p:tag name="AS_UNIQUEID" val="6105"/>
</p:tagLst>
</file>

<file path=ppt/tags/tag76.xml><?xml version="1.0" encoding="utf-8"?>
<p:tagLst xmlns:a="http://schemas.openxmlformats.org/drawingml/2006/main" xmlns:r="http://schemas.openxmlformats.org/officeDocument/2006/relationships" xmlns:p="http://schemas.openxmlformats.org/presentationml/2006/main">
  <p:tag name="AS_UNIQUEID" val="6100"/>
</p:tagLst>
</file>

<file path=ppt/tags/tag77.xml><?xml version="1.0" encoding="utf-8"?>
<p:tagLst xmlns:a="http://schemas.openxmlformats.org/drawingml/2006/main" xmlns:r="http://schemas.openxmlformats.org/officeDocument/2006/relationships" xmlns:p="http://schemas.openxmlformats.org/presentationml/2006/main">
  <p:tag name="AS_UNIQUEID" val="6101"/>
</p:tagLst>
</file>

<file path=ppt/tags/tag78.xml><?xml version="1.0" encoding="utf-8"?>
<p:tagLst xmlns:a="http://schemas.openxmlformats.org/drawingml/2006/main" xmlns:r="http://schemas.openxmlformats.org/officeDocument/2006/relationships" xmlns:p="http://schemas.openxmlformats.org/presentationml/2006/main">
  <p:tag name="AS_UNIQUEID" val="6095"/>
</p:tagLst>
</file>

<file path=ppt/tags/tag79.xml><?xml version="1.0" encoding="utf-8"?>
<p:tagLst xmlns:a="http://schemas.openxmlformats.org/drawingml/2006/main" xmlns:r="http://schemas.openxmlformats.org/officeDocument/2006/relationships" xmlns:p="http://schemas.openxmlformats.org/presentationml/2006/main">
  <p:tag name="AS_UNIQUEID" val="6096"/>
</p:tagLst>
</file>

<file path=ppt/tags/tag8.xml><?xml version="1.0" encoding="utf-8"?>
<p:tagLst xmlns:a="http://schemas.openxmlformats.org/drawingml/2006/main" xmlns:r="http://schemas.openxmlformats.org/officeDocument/2006/relationships" xmlns:p="http://schemas.openxmlformats.org/presentationml/2006/main">
  <p:tag name="AS_UNIQUEID" val="13261"/>
</p:tagLst>
</file>

<file path=ppt/tags/tag80.xml><?xml version="1.0" encoding="utf-8"?>
<p:tagLst xmlns:a="http://schemas.openxmlformats.org/drawingml/2006/main" xmlns:r="http://schemas.openxmlformats.org/officeDocument/2006/relationships" xmlns:p="http://schemas.openxmlformats.org/presentationml/2006/main">
  <p:tag name="AS_UNIQUEID" val="6097"/>
</p:tagLst>
</file>

<file path=ppt/tags/tag81.xml><?xml version="1.0" encoding="utf-8"?>
<p:tagLst xmlns:a="http://schemas.openxmlformats.org/drawingml/2006/main" xmlns:r="http://schemas.openxmlformats.org/officeDocument/2006/relationships" xmlns:p="http://schemas.openxmlformats.org/presentationml/2006/main">
  <p:tag name="AS_UNIQUEID" val="6098"/>
</p:tagLst>
</file>

<file path=ppt/tags/tag82.xml><?xml version="1.0" encoding="utf-8"?>
<p:tagLst xmlns:a="http://schemas.openxmlformats.org/drawingml/2006/main" xmlns:r="http://schemas.openxmlformats.org/officeDocument/2006/relationships" xmlns:p="http://schemas.openxmlformats.org/presentationml/2006/main">
  <p:tag name="AS_UNIQUEID" val="6090"/>
</p:tagLst>
</file>

<file path=ppt/tags/tag83.xml><?xml version="1.0" encoding="utf-8"?>
<p:tagLst xmlns:a="http://schemas.openxmlformats.org/drawingml/2006/main" xmlns:r="http://schemas.openxmlformats.org/officeDocument/2006/relationships" xmlns:p="http://schemas.openxmlformats.org/presentationml/2006/main">
  <p:tag name="AS_UNIQUEID" val="6091"/>
</p:tagLst>
</file>

<file path=ppt/tags/tag84.xml><?xml version="1.0" encoding="utf-8"?>
<p:tagLst xmlns:a="http://schemas.openxmlformats.org/drawingml/2006/main" xmlns:r="http://schemas.openxmlformats.org/officeDocument/2006/relationships" xmlns:p="http://schemas.openxmlformats.org/presentationml/2006/main">
  <p:tag name="AS_UNIQUEID" val="6092"/>
</p:tagLst>
</file>

<file path=ppt/tags/tag85.xml><?xml version="1.0" encoding="utf-8"?>
<p:tagLst xmlns:a="http://schemas.openxmlformats.org/drawingml/2006/main" xmlns:r="http://schemas.openxmlformats.org/officeDocument/2006/relationships" xmlns:p="http://schemas.openxmlformats.org/presentationml/2006/main">
  <p:tag name="AS_UNIQUEID" val="6093"/>
</p:tagLst>
</file>

<file path=ppt/tags/tag86.xml><?xml version="1.0" encoding="utf-8"?>
<p:tagLst xmlns:a="http://schemas.openxmlformats.org/drawingml/2006/main" xmlns:r="http://schemas.openxmlformats.org/officeDocument/2006/relationships" xmlns:p="http://schemas.openxmlformats.org/presentationml/2006/main">
  <p:tag name="AS_UNIQUEID" val="6070"/>
</p:tagLst>
</file>

<file path=ppt/tags/tag87.xml><?xml version="1.0" encoding="utf-8"?>
<p:tagLst xmlns:a="http://schemas.openxmlformats.org/drawingml/2006/main" xmlns:r="http://schemas.openxmlformats.org/officeDocument/2006/relationships" xmlns:p="http://schemas.openxmlformats.org/presentationml/2006/main">
  <p:tag name="AS_UNIQUEID" val="6119"/>
</p:tagLst>
</file>

<file path=ppt/tags/tag88.xml><?xml version="1.0" encoding="utf-8"?>
<p:tagLst xmlns:a="http://schemas.openxmlformats.org/drawingml/2006/main" xmlns:r="http://schemas.openxmlformats.org/officeDocument/2006/relationships" xmlns:p="http://schemas.openxmlformats.org/presentationml/2006/main">
  <p:tag name="AS_UNIQUEID" val="6070"/>
</p:tagLst>
</file>

<file path=ppt/tags/tag89.xml><?xml version="1.0" encoding="utf-8"?>
<p:tagLst xmlns:a="http://schemas.openxmlformats.org/drawingml/2006/main" xmlns:r="http://schemas.openxmlformats.org/officeDocument/2006/relationships" xmlns:p="http://schemas.openxmlformats.org/presentationml/2006/main">
  <p:tag name="AS_UNIQUEID" val="6119"/>
</p:tagLst>
</file>

<file path=ppt/tags/tag9.xml><?xml version="1.0" encoding="utf-8"?>
<p:tagLst xmlns:a="http://schemas.openxmlformats.org/drawingml/2006/main" xmlns:r="http://schemas.openxmlformats.org/officeDocument/2006/relationships" xmlns:p="http://schemas.openxmlformats.org/presentationml/2006/main">
  <p:tag name="AS_UNIQUEID" val="13262"/>
</p:tagLst>
</file>

<file path=ppt/tags/tag90.xml><?xml version="1.0" encoding="utf-8"?>
<p:tagLst xmlns:a="http://schemas.openxmlformats.org/drawingml/2006/main" xmlns:r="http://schemas.openxmlformats.org/officeDocument/2006/relationships" xmlns:p="http://schemas.openxmlformats.org/presentationml/2006/main">
  <p:tag name="AS_UNIQUEID" val="6070"/>
</p:tagLst>
</file>

<file path=ppt/tags/tag91.xml><?xml version="1.0" encoding="utf-8"?>
<p:tagLst xmlns:a="http://schemas.openxmlformats.org/drawingml/2006/main" xmlns:r="http://schemas.openxmlformats.org/officeDocument/2006/relationships" xmlns:p="http://schemas.openxmlformats.org/presentationml/2006/main">
  <p:tag name="AS_UNIQUEID" val="6119"/>
</p:tagLst>
</file>

<file path=ppt/tags/tag92.xml><?xml version="1.0" encoding="utf-8"?>
<p:tagLst xmlns:a="http://schemas.openxmlformats.org/drawingml/2006/main" xmlns:r="http://schemas.openxmlformats.org/officeDocument/2006/relationships" xmlns:p="http://schemas.openxmlformats.org/presentationml/2006/main">
  <p:tag name="AS_UNIQUEID" val="6539"/>
</p:tagLst>
</file>

<file path=ppt/tags/tag93.xml><?xml version="1.0" encoding="utf-8"?>
<p:tagLst xmlns:a="http://schemas.openxmlformats.org/drawingml/2006/main" xmlns:r="http://schemas.openxmlformats.org/officeDocument/2006/relationships" xmlns:p="http://schemas.openxmlformats.org/presentationml/2006/main">
  <p:tag name="AS_UNIQUEID" val="6540"/>
</p:tagLst>
</file>

<file path=ppt/tags/tag94.xml><?xml version="1.0" encoding="utf-8"?>
<p:tagLst xmlns:a="http://schemas.openxmlformats.org/drawingml/2006/main" xmlns:r="http://schemas.openxmlformats.org/officeDocument/2006/relationships" xmlns:p="http://schemas.openxmlformats.org/presentationml/2006/main">
  <p:tag name="AS_UNIQUEID" val="6555"/>
</p:tagLst>
</file>

<file path=ppt/tags/tag95.xml><?xml version="1.0" encoding="utf-8"?>
<p:tagLst xmlns:a="http://schemas.openxmlformats.org/drawingml/2006/main" xmlns:r="http://schemas.openxmlformats.org/officeDocument/2006/relationships" xmlns:p="http://schemas.openxmlformats.org/presentationml/2006/main">
  <p:tag name="AS_UNIQUEID" val="6559"/>
</p:tagLst>
</file>

<file path=ppt/tags/tag96.xml><?xml version="1.0" encoding="utf-8"?>
<p:tagLst xmlns:a="http://schemas.openxmlformats.org/drawingml/2006/main" xmlns:r="http://schemas.openxmlformats.org/officeDocument/2006/relationships" xmlns:p="http://schemas.openxmlformats.org/presentationml/2006/main">
  <p:tag name="AS_UNIQUEID" val="6560"/>
</p:tagLst>
</file>

<file path=ppt/tags/tag97.xml><?xml version="1.0" encoding="utf-8"?>
<p:tagLst xmlns:a="http://schemas.openxmlformats.org/drawingml/2006/main" xmlns:r="http://schemas.openxmlformats.org/officeDocument/2006/relationships" xmlns:p="http://schemas.openxmlformats.org/presentationml/2006/main">
  <p:tag name="AS_UNIQUEID" val="6562"/>
</p:tagLst>
</file>

<file path=ppt/tags/tag98.xml><?xml version="1.0" encoding="utf-8"?>
<p:tagLst xmlns:a="http://schemas.openxmlformats.org/drawingml/2006/main" xmlns:r="http://schemas.openxmlformats.org/officeDocument/2006/relationships" xmlns:p="http://schemas.openxmlformats.org/presentationml/2006/main">
  <p:tag name="AS_UNIQUEID" val="6537"/>
</p:tagLst>
</file>

<file path=ppt/tags/tag99.xml><?xml version="1.0" encoding="utf-8"?>
<p:tagLst xmlns:a="http://schemas.openxmlformats.org/drawingml/2006/main" xmlns:r="http://schemas.openxmlformats.org/officeDocument/2006/relationships" xmlns:p="http://schemas.openxmlformats.org/presentationml/2006/main">
  <p:tag name="AS_UNIQUEID" val="6538"/>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3.potx" id="{C40D26AA-AE81-48D1-A0F0-5E13EA2B508E}" vid="{041AC451-E38F-4576-BE01-533403702A14}"/>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Oracle Redwood Modern v1.1_2021template</Template>
  <TotalTime>43931</TotalTime>
  <Words>1319</Words>
  <Application>Microsoft Office PowerPoint</Application>
  <PresentationFormat>Widescreen</PresentationFormat>
  <Paragraphs>196</Paragraphs>
  <Slides>19</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Calibri</vt:lpstr>
      <vt:lpstr>Georgia</vt:lpstr>
      <vt:lpstr>Oracle Sans</vt:lpstr>
      <vt:lpstr>Oracle Sans Light</vt:lpstr>
      <vt:lpstr>Oracle Sans Tab</vt:lpstr>
      <vt:lpstr>Oracle Sans Tab Light</vt:lpstr>
      <vt:lpstr>Segoe UI Historic</vt:lpstr>
      <vt:lpstr>System Font Regular</vt:lpstr>
      <vt:lpstr>Wingdings</vt:lpstr>
      <vt:lpstr>Parent Master Pillars</vt:lpstr>
      <vt:lpstr> Oracle OCVS and MySQL Cloud   </vt:lpstr>
      <vt:lpstr>PowerPoint Presentation</vt:lpstr>
      <vt:lpstr>MySQL </vt:lpstr>
      <vt:lpstr>PowerPoint Presentation</vt:lpstr>
      <vt:lpstr>PowerPoint Presentation</vt:lpstr>
      <vt:lpstr>MySQL Autopilot Features Machine Learning e Automação</vt:lpstr>
      <vt:lpstr>MySQL é o banco de dados mais cohecido entre os desenvolvedores</vt:lpstr>
      <vt:lpstr>Empresas de diversos setores usam tecnologia  MySQL</vt:lpstr>
      <vt:lpstr>MySQL também presente em plataformas open source</vt:lpstr>
      <vt:lpstr>Machine learning em ação junto com MySQL HeatWave </vt:lpstr>
      <vt:lpstr>MySQL HeatWave | Projetado para maior desempenho e escalabilidade </vt:lpstr>
      <vt:lpstr>Oracle OCI MySQL HeatWave disponível em AWS </vt:lpstr>
      <vt:lpstr>Oracle MySQL Cloud Console de Gerenciamento </vt:lpstr>
      <vt:lpstr>My SQL disponível em OCI sem custos</vt:lpstr>
      <vt:lpstr>MySQL Cloud disponível no Live Labs</vt:lpstr>
      <vt:lpstr>PowerPoint Presentation</vt:lpstr>
      <vt:lpstr>PowerPoint Presentation</vt:lpstr>
      <vt:lpstr>Muito obrigado!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different about this template?</dc:title>
  <dc:creator>Microsoft Office User</dc:creator>
  <cp:lastModifiedBy>Marcel Lamarca</cp:lastModifiedBy>
  <cp:revision>1209</cp:revision>
  <dcterms:created xsi:type="dcterms:W3CDTF">2022-01-18T21:59:58Z</dcterms:created>
  <dcterms:modified xsi:type="dcterms:W3CDTF">2023-05-16T16:23:43Z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